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70" r:id="rId2"/>
  </p:sldIdLst>
  <p:sldSz cx="42803763" cy="30275213"/>
  <p:notesSz cx="6797675" cy="9926638"/>
  <p:defaultTextStyle>
    <a:defPPr>
      <a:defRPr lang="de-DE"/>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1" userDrawn="1">
          <p15:clr>
            <a:srgbClr val="A4A3A4"/>
          </p15:clr>
        </p15:guide>
        <p15:guide id="2" pos="9535" userDrawn="1">
          <p15:clr>
            <a:srgbClr val="A4A3A4"/>
          </p15:clr>
        </p15:guide>
        <p15:guide id="3" orient="horz" pos="9535">
          <p15:clr>
            <a:srgbClr val="A4A3A4"/>
          </p15:clr>
        </p15:guide>
        <p15:guide id="4" pos="134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D5FD"/>
    <a:srgbClr val="9E0000"/>
    <a:srgbClr val="333F50"/>
    <a:srgbClr val="9966FF"/>
    <a:srgbClr val="FF7C80"/>
    <a:srgbClr val="FF5050"/>
    <a:srgbClr val="873AC0"/>
    <a:srgbClr val="004A99"/>
    <a:srgbClr val="002060"/>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21" autoAdjust="0"/>
    <p:restoredTop sz="96357" autoAdjust="0"/>
  </p:normalViewPr>
  <p:slideViewPr>
    <p:cSldViewPr snapToGrid="0">
      <p:cViewPr varScale="1">
        <p:scale>
          <a:sx n="26" d="100"/>
          <a:sy n="26" d="100"/>
        </p:scale>
        <p:origin x="1914" y="168"/>
      </p:cViewPr>
      <p:guideLst>
        <p:guide orient="horz" pos="13481"/>
        <p:guide pos="9535"/>
        <p:guide orient="horz" pos="9535"/>
        <p:guide pos="1348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50444" y="0"/>
            <a:ext cx="2945659" cy="496332"/>
          </a:xfrm>
          <a:prstGeom prst="rect">
            <a:avLst/>
          </a:prstGeom>
        </p:spPr>
        <p:txBody>
          <a:bodyPr vert="horz" lIns="91440" tIns="45720" rIns="91440" bIns="45720" rtlCol="0"/>
          <a:lstStyle>
            <a:lvl1pPr algn="r">
              <a:defRPr sz="1200"/>
            </a:lvl1pPr>
          </a:lstStyle>
          <a:p>
            <a:fld id="{CDD5AFA6-632F-4C02-BB38-72C1C6408A72}" type="datetimeFigureOut">
              <a:rPr lang="de-DE" smtClean="0"/>
              <a:t>10.02.2020</a:t>
            </a:fld>
            <a:endParaRPr lang="de-DE"/>
          </a:p>
        </p:txBody>
      </p:sp>
      <p:sp>
        <p:nvSpPr>
          <p:cNvPr id="4" name="Folienbildplatzhalter 3"/>
          <p:cNvSpPr>
            <a:spLocks noGrp="1" noRot="1" noChangeAspect="1"/>
          </p:cNvSpPr>
          <p:nvPr>
            <p:ph type="sldImg" idx="2"/>
          </p:nvPr>
        </p:nvSpPr>
        <p:spPr>
          <a:xfrm>
            <a:off x="768350" y="744538"/>
            <a:ext cx="5260975" cy="3722687"/>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50444" y="9428583"/>
            <a:ext cx="2945659" cy="496332"/>
          </a:xfrm>
          <a:prstGeom prst="rect">
            <a:avLst/>
          </a:prstGeom>
        </p:spPr>
        <p:txBody>
          <a:bodyPr vert="horz" lIns="91440" tIns="45720" rIns="91440" bIns="45720" rtlCol="0" anchor="b"/>
          <a:lstStyle>
            <a:lvl1pPr algn="r">
              <a:defRPr sz="1200"/>
            </a:lvl1pPr>
          </a:lstStyle>
          <a:p>
            <a:fld id="{4AF4A50C-88AA-4498-88AF-5466E101DA3B}" type="slidenum">
              <a:rPr lang="de-DE" smtClean="0"/>
              <a:t>‹Nr.›</a:t>
            </a:fld>
            <a:endParaRPr lang="de-DE"/>
          </a:p>
        </p:txBody>
      </p:sp>
    </p:spTree>
    <p:extLst>
      <p:ext uri="{BB962C8B-B14F-4D97-AF65-F5344CB8AC3E}">
        <p14:creationId xmlns:p14="http://schemas.microsoft.com/office/powerpoint/2010/main" val="1048343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AF4A50C-88AA-4498-88AF-5466E101DA3B}" type="slidenum">
              <a:rPr lang="de-DE" smtClean="0"/>
              <a:t>1</a:t>
            </a:fld>
            <a:endParaRPr lang="de-DE"/>
          </a:p>
        </p:txBody>
      </p:sp>
    </p:spTree>
    <p:extLst>
      <p:ext uri="{BB962C8B-B14F-4D97-AF65-F5344CB8AC3E}">
        <p14:creationId xmlns:p14="http://schemas.microsoft.com/office/powerpoint/2010/main" val="2319517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3210283" y="4954766"/>
            <a:ext cx="36383198" cy="10540259"/>
          </a:xfrm>
        </p:spPr>
        <p:txBody>
          <a:bodyPr anchor="b"/>
          <a:lstStyle>
            <a:lvl1pPr algn="ctr">
              <a:defRPr sz="19865"/>
            </a:lvl1pPr>
          </a:lstStyle>
          <a:p>
            <a:r>
              <a:rPr lang="de-DE"/>
              <a:t>Titelmasterformat durch Klicken bearbeiten</a:t>
            </a:r>
            <a:endParaRPr lang="en-US" dirty="0"/>
          </a:p>
        </p:txBody>
      </p:sp>
      <p:sp>
        <p:nvSpPr>
          <p:cNvPr id="3" name="Subtitle 2"/>
          <p:cNvSpPr>
            <a:spLocks noGrp="1"/>
          </p:cNvSpPr>
          <p:nvPr>
            <p:ph type="subTitle" idx="1"/>
          </p:nvPr>
        </p:nvSpPr>
        <p:spPr>
          <a:xfrm>
            <a:off x="5350472" y="15901499"/>
            <a:ext cx="32102823" cy="7309499"/>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10.02.2020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67736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10.02.2020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2307608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31447" y="1611875"/>
            <a:ext cx="9229562" cy="25656844"/>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2942763" y="1611875"/>
            <a:ext cx="27153637" cy="25656844"/>
          </a:xfrm>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10.02.2020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463488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2A814757-6840-4855-BF8A-F04AF3E93827}" type="datetimeFigureOut">
              <a:rPr lang="de-DE" smtClean="0"/>
              <a:t>10.02.2020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221262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20469" y="7547790"/>
            <a:ext cx="36918245" cy="12593645"/>
          </a:xfrm>
        </p:spPr>
        <p:txBody>
          <a:bodyPr anchor="b"/>
          <a:lstStyle>
            <a:lvl1pPr>
              <a:defRPr sz="19865"/>
            </a:lvl1pPr>
          </a:lstStyle>
          <a:p>
            <a:r>
              <a:rPr lang="de-DE"/>
              <a:t>Titelmasterformat durch Klicken bearbeiten</a:t>
            </a:r>
            <a:endParaRPr lang="en-US" dirty="0"/>
          </a:p>
        </p:txBody>
      </p:sp>
      <p:sp>
        <p:nvSpPr>
          <p:cNvPr id="3" name="Text Placeholder 2"/>
          <p:cNvSpPr>
            <a:spLocks noGrp="1"/>
          </p:cNvSpPr>
          <p:nvPr>
            <p:ph type="body" idx="1"/>
          </p:nvPr>
        </p:nvSpPr>
        <p:spPr>
          <a:xfrm>
            <a:off x="2920469" y="20260575"/>
            <a:ext cx="36918245" cy="6622701"/>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de-DE"/>
              <a:t>Textmasterformat bearbeiten</a:t>
            </a:r>
          </a:p>
        </p:txBody>
      </p:sp>
      <p:sp>
        <p:nvSpPr>
          <p:cNvPr id="4" name="Date Placeholder 3"/>
          <p:cNvSpPr>
            <a:spLocks noGrp="1"/>
          </p:cNvSpPr>
          <p:nvPr>
            <p:ph type="dt" sz="half" idx="10"/>
          </p:nvPr>
        </p:nvSpPr>
        <p:spPr/>
        <p:txBody>
          <a:bodyPr/>
          <a:lstStyle/>
          <a:p>
            <a:fld id="{2A814757-6840-4855-BF8A-F04AF3E93827}" type="datetimeFigureOut">
              <a:rPr lang="de-DE" smtClean="0"/>
              <a:t>10.02.2020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533786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2942759" y="8059374"/>
            <a:ext cx="18191600" cy="19209344"/>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21669404" y="8059374"/>
            <a:ext cx="18191600" cy="19209344"/>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2A814757-6840-4855-BF8A-F04AF3E93827}" type="datetimeFigureOut">
              <a:rPr lang="de-DE" smtClean="0"/>
              <a:t>10.02.2020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650834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948336" y="1611882"/>
            <a:ext cx="36918245" cy="5851809"/>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2948339" y="7421635"/>
            <a:ext cx="18107995" cy="3637228"/>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Textmasterformat bearbeiten</a:t>
            </a:r>
          </a:p>
        </p:txBody>
      </p:sp>
      <p:sp>
        <p:nvSpPr>
          <p:cNvPr id="4" name="Content Placeholder 3"/>
          <p:cNvSpPr>
            <a:spLocks noGrp="1"/>
          </p:cNvSpPr>
          <p:nvPr>
            <p:ph sz="half" idx="2"/>
          </p:nvPr>
        </p:nvSpPr>
        <p:spPr>
          <a:xfrm>
            <a:off x="2948339" y="11058864"/>
            <a:ext cx="18107995" cy="16265921"/>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21669409" y="7421635"/>
            <a:ext cx="18197175" cy="3637228"/>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Textmasterformat bearbeiten</a:t>
            </a:r>
          </a:p>
        </p:txBody>
      </p:sp>
      <p:sp>
        <p:nvSpPr>
          <p:cNvPr id="6" name="Content Placeholder 5"/>
          <p:cNvSpPr>
            <a:spLocks noGrp="1"/>
          </p:cNvSpPr>
          <p:nvPr>
            <p:ph sz="quarter" idx="4"/>
          </p:nvPr>
        </p:nvSpPr>
        <p:spPr>
          <a:xfrm>
            <a:off x="21669409" y="11058864"/>
            <a:ext cx="18197175" cy="16265921"/>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2A814757-6840-4855-BF8A-F04AF3E93827}" type="datetimeFigureOut">
              <a:rPr lang="de-DE" smtClean="0"/>
              <a:t>10.02.2020</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1929152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2A814757-6840-4855-BF8A-F04AF3E93827}" type="datetimeFigureOut">
              <a:rPr lang="de-DE" smtClean="0"/>
              <a:t>10.02.2020</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781270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814757-6840-4855-BF8A-F04AF3E93827}" type="datetimeFigureOut">
              <a:rPr lang="de-DE" smtClean="0"/>
              <a:t>10.02.2020</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2888193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5" y="2018348"/>
            <a:ext cx="13805327" cy="7064217"/>
          </a:xfrm>
        </p:spPr>
        <p:txBody>
          <a:bodyPr anchor="b"/>
          <a:lstStyle>
            <a:lvl1pPr>
              <a:defRPr sz="10595"/>
            </a:lvl1pPr>
          </a:lstStyle>
          <a:p>
            <a:r>
              <a:rPr lang="de-DE"/>
              <a:t>Titelmasterformat durch Klicken bearbeiten</a:t>
            </a:r>
            <a:endParaRPr lang="en-US" dirty="0"/>
          </a:p>
        </p:txBody>
      </p:sp>
      <p:sp>
        <p:nvSpPr>
          <p:cNvPr id="3" name="Content Placeholder 2"/>
          <p:cNvSpPr>
            <a:spLocks noGrp="1"/>
          </p:cNvSpPr>
          <p:nvPr>
            <p:ph idx="1"/>
          </p:nvPr>
        </p:nvSpPr>
        <p:spPr>
          <a:xfrm>
            <a:off x="18197175" y="4359077"/>
            <a:ext cx="21669406" cy="21515024"/>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2948335" y="9082565"/>
            <a:ext cx="13805327" cy="1682657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Textmasterformat bearbeiten</a:t>
            </a:r>
          </a:p>
        </p:txBody>
      </p:sp>
      <p:sp>
        <p:nvSpPr>
          <p:cNvPr id="5" name="Date Placeholder 4"/>
          <p:cNvSpPr>
            <a:spLocks noGrp="1"/>
          </p:cNvSpPr>
          <p:nvPr>
            <p:ph type="dt" sz="half" idx="10"/>
          </p:nvPr>
        </p:nvSpPr>
        <p:spPr/>
        <p:txBody>
          <a:bodyPr/>
          <a:lstStyle/>
          <a:p>
            <a:fld id="{2A814757-6840-4855-BF8A-F04AF3E93827}" type="datetimeFigureOut">
              <a:rPr lang="de-DE" smtClean="0"/>
              <a:t>10.02.2020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999143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948335" y="2018348"/>
            <a:ext cx="13805327" cy="7064217"/>
          </a:xfrm>
        </p:spPr>
        <p:txBody>
          <a:bodyPr anchor="b"/>
          <a:lstStyle>
            <a:lvl1pPr>
              <a:defRPr sz="10595"/>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18197175" y="4359077"/>
            <a:ext cx="21669406" cy="21515024"/>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de-DE"/>
              <a:t>Bild durch Klicken auf Symbol hinzufügen</a:t>
            </a:r>
            <a:endParaRPr lang="en-US" dirty="0"/>
          </a:p>
        </p:txBody>
      </p:sp>
      <p:sp>
        <p:nvSpPr>
          <p:cNvPr id="4" name="Text Placeholder 3"/>
          <p:cNvSpPr>
            <a:spLocks noGrp="1"/>
          </p:cNvSpPr>
          <p:nvPr>
            <p:ph type="body" sz="half" idx="2"/>
          </p:nvPr>
        </p:nvSpPr>
        <p:spPr>
          <a:xfrm>
            <a:off x="2948335" y="9082565"/>
            <a:ext cx="13805327" cy="1682657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Textmasterformat bearbeiten</a:t>
            </a:r>
          </a:p>
        </p:txBody>
      </p:sp>
      <p:sp>
        <p:nvSpPr>
          <p:cNvPr id="5" name="Date Placeholder 4"/>
          <p:cNvSpPr>
            <a:spLocks noGrp="1"/>
          </p:cNvSpPr>
          <p:nvPr>
            <p:ph type="dt" sz="half" idx="10"/>
          </p:nvPr>
        </p:nvSpPr>
        <p:spPr/>
        <p:txBody>
          <a:bodyPr/>
          <a:lstStyle/>
          <a:p>
            <a:fld id="{2A814757-6840-4855-BF8A-F04AF3E93827}" type="datetimeFigureOut">
              <a:rPr lang="de-DE" smtClean="0"/>
              <a:t>10.02.2020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D3B7DD3-5B39-4FB6-8458-89B0FDCA7CFB}" type="slidenum">
              <a:rPr lang="de-DE" smtClean="0"/>
              <a:t>‹Nr.›</a:t>
            </a:fld>
            <a:endParaRPr lang="de-DE"/>
          </a:p>
        </p:txBody>
      </p:sp>
    </p:spTree>
    <p:extLst>
      <p:ext uri="{BB962C8B-B14F-4D97-AF65-F5344CB8AC3E}">
        <p14:creationId xmlns:p14="http://schemas.microsoft.com/office/powerpoint/2010/main" val="3588026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761" y="1611882"/>
            <a:ext cx="36918245" cy="5851809"/>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2942761" y="8059374"/>
            <a:ext cx="36918245" cy="19209344"/>
          </a:xfrm>
          <a:prstGeom prst="rect">
            <a:avLst/>
          </a:prstGeom>
        </p:spPr>
        <p:txBody>
          <a:bodyPr vert="horz" lIns="91440" tIns="45720" rIns="91440" bIns="45720" rtlCol="0">
            <a:normAutofit/>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2942761" y="29222700"/>
            <a:ext cx="9630847" cy="449818"/>
          </a:xfrm>
          <a:prstGeom prst="rect">
            <a:avLst/>
          </a:prstGeom>
        </p:spPr>
        <p:txBody>
          <a:bodyPr vert="horz" lIns="91440" tIns="45720" rIns="91440" bIns="45720" rtlCol="0" anchor="ctr"/>
          <a:lstStyle>
            <a:lvl1pPr algn="l">
              <a:defRPr sz="3600" b="1">
                <a:solidFill>
                  <a:schemeClr val="tx2">
                    <a:lumMod val="50000"/>
                  </a:schemeClr>
                </a:solidFill>
                <a:latin typeface="Arial" panose="020B0604020202020204" pitchFamily="34" charset="0"/>
                <a:cs typeface="Arial" panose="020B0604020202020204" pitchFamily="34" charset="0"/>
              </a:defRPr>
            </a:lvl1pPr>
          </a:lstStyle>
          <a:p>
            <a:fld id="{2A814757-6840-4855-BF8A-F04AF3E93827}" type="datetimeFigureOut">
              <a:rPr lang="de-DE" smtClean="0"/>
              <a:pPr/>
              <a:t>10.02.2020</a:t>
            </a:fld>
            <a:endParaRPr lang="de-DE"/>
          </a:p>
        </p:txBody>
      </p:sp>
      <p:sp>
        <p:nvSpPr>
          <p:cNvPr id="5" name="Footer Placeholder 4"/>
          <p:cNvSpPr>
            <a:spLocks noGrp="1"/>
          </p:cNvSpPr>
          <p:nvPr>
            <p:ph type="ftr" sz="quarter" idx="3"/>
          </p:nvPr>
        </p:nvSpPr>
        <p:spPr>
          <a:xfrm>
            <a:off x="14178749" y="29222700"/>
            <a:ext cx="14446269" cy="449818"/>
          </a:xfrm>
          <a:prstGeom prst="rect">
            <a:avLst/>
          </a:prstGeom>
        </p:spPr>
        <p:txBody>
          <a:bodyPr vert="horz" lIns="91440" tIns="45720" rIns="91440" bIns="45720" rtlCol="0" anchor="ctr"/>
          <a:lstStyle>
            <a:lvl1pPr algn="ctr">
              <a:defRPr lang="de-DE" sz="3600" b="1" dirty="0">
                <a:solidFill>
                  <a:schemeClr val="tx2">
                    <a:lumMod val="50000"/>
                  </a:schemeClr>
                </a:solidFill>
                <a:latin typeface="Arial" panose="020B0604020202020204" pitchFamily="34" charset="0"/>
                <a:cs typeface="Arial" panose="020B0604020202020204" pitchFamily="34" charset="0"/>
              </a:defRPr>
            </a:lvl1pPr>
          </a:lstStyle>
          <a:p>
            <a:endParaRPr lang="de-DE"/>
          </a:p>
        </p:txBody>
      </p:sp>
      <p:sp>
        <p:nvSpPr>
          <p:cNvPr id="6" name="Slide Number Placeholder 5"/>
          <p:cNvSpPr>
            <a:spLocks noGrp="1"/>
          </p:cNvSpPr>
          <p:nvPr>
            <p:ph type="sldNum" sz="quarter" idx="4"/>
          </p:nvPr>
        </p:nvSpPr>
        <p:spPr>
          <a:xfrm>
            <a:off x="30230159" y="28060643"/>
            <a:ext cx="9630847" cy="1611875"/>
          </a:xfrm>
          <a:prstGeom prst="rect">
            <a:avLst/>
          </a:prstGeom>
        </p:spPr>
        <p:txBody>
          <a:bodyPr vert="horz" lIns="91440" tIns="45720" rIns="91440" bIns="45720" rtlCol="0" anchor="ctr"/>
          <a:lstStyle>
            <a:lvl1pPr algn="r">
              <a:defRPr sz="3973">
                <a:solidFill>
                  <a:schemeClr val="tx1">
                    <a:tint val="75000"/>
                  </a:schemeClr>
                </a:solidFill>
              </a:defRPr>
            </a:lvl1pPr>
          </a:lstStyle>
          <a:p>
            <a:fld id="{6D3B7DD3-5B39-4FB6-8458-89B0FDCA7CFB}" type="slidenum">
              <a:rPr lang="de-DE" smtClean="0"/>
              <a:t>‹Nr.›</a:t>
            </a:fld>
            <a:endParaRPr lang="de-DE"/>
          </a:p>
        </p:txBody>
      </p:sp>
    </p:spTree>
    <p:extLst>
      <p:ext uri="{BB962C8B-B14F-4D97-AF65-F5344CB8AC3E}">
        <p14:creationId xmlns:p14="http://schemas.microsoft.com/office/powerpoint/2010/main" val="27088600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1.png"/><Relationship Id="rId18" Type="http://schemas.openxmlformats.org/officeDocument/2006/relationships/image" Target="../media/image16.png"/><Relationship Id="rId26" Type="http://schemas.openxmlformats.org/officeDocument/2006/relationships/image" Target="../media/image24.png"/><Relationship Id="rId39" Type="http://schemas.openxmlformats.org/officeDocument/2006/relationships/image" Target="../media/image37.png"/><Relationship Id="rId3" Type="http://schemas.openxmlformats.org/officeDocument/2006/relationships/image" Target="../media/image1.png"/><Relationship Id="rId21" Type="http://schemas.openxmlformats.org/officeDocument/2006/relationships/image" Target="../media/image19.png"/><Relationship Id="rId34" Type="http://schemas.openxmlformats.org/officeDocument/2006/relationships/image" Target="../media/image32.png"/><Relationship Id="rId42" Type="http://schemas.openxmlformats.org/officeDocument/2006/relationships/image" Target="../media/image40.png"/><Relationship Id="rId47" Type="http://schemas.openxmlformats.org/officeDocument/2006/relationships/image" Target="../media/image45.png"/><Relationship Id="rId50" Type="http://schemas.openxmlformats.org/officeDocument/2006/relationships/image" Target="../media/image48.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png"/><Relationship Id="rId33" Type="http://schemas.openxmlformats.org/officeDocument/2006/relationships/image" Target="../media/image31.png"/><Relationship Id="rId38" Type="http://schemas.openxmlformats.org/officeDocument/2006/relationships/image" Target="../media/image36.png"/><Relationship Id="rId46" Type="http://schemas.openxmlformats.org/officeDocument/2006/relationships/image" Target="../media/image44.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29" Type="http://schemas.openxmlformats.org/officeDocument/2006/relationships/image" Target="../media/image27.png"/><Relationship Id="rId41"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2.png"/><Relationship Id="rId32" Type="http://schemas.openxmlformats.org/officeDocument/2006/relationships/image" Target="../media/image30.png"/><Relationship Id="rId37" Type="http://schemas.openxmlformats.org/officeDocument/2006/relationships/image" Target="../media/image35.png"/><Relationship Id="rId40" Type="http://schemas.openxmlformats.org/officeDocument/2006/relationships/image" Target="../media/image38.png"/><Relationship Id="rId45" Type="http://schemas.openxmlformats.org/officeDocument/2006/relationships/image" Target="../media/image43.png"/><Relationship Id="rId53" Type="http://schemas.openxmlformats.org/officeDocument/2006/relationships/image" Target="../media/image51.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28" Type="http://schemas.openxmlformats.org/officeDocument/2006/relationships/image" Target="../media/image26.png"/><Relationship Id="rId36" Type="http://schemas.openxmlformats.org/officeDocument/2006/relationships/image" Target="../media/image34.png"/><Relationship Id="rId49" Type="http://schemas.openxmlformats.org/officeDocument/2006/relationships/image" Target="../media/image47.png"/><Relationship Id="rId10" Type="http://schemas.openxmlformats.org/officeDocument/2006/relationships/image" Target="../media/image8.png"/><Relationship Id="rId19" Type="http://schemas.openxmlformats.org/officeDocument/2006/relationships/image" Target="../media/image17.png"/><Relationship Id="rId31" Type="http://schemas.openxmlformats.org/officeDocument/2006/relationships/image" Target="../media/image29.png"/><Relationship Id="rId44" Type="http://schemas.openxmlformats.org/officeDocument/2006/relationships/image" Target="../media/image42.png"/><Relationship Id="rId52" Type="http://schemas.openxmlformats.org/officeDocument/2006/relationships/image" Target="../media/image50.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 Id="rId27" Type="http://schemas.openxmlformats.org/officeDocument/2006/relationships/image" Target="../media/image25.png"/><Relationship Id="rId30" Type="http://schemas.openxmlformats.org/officeDocument/2006/relationships/image" Target="../media/image28.png"/><Relationship Id="rId35" Type="http://schemas.openxmlformats.org/officeDocument/2006/relationships/image" Target="../media/image33.png"/><Relationship Id="rId43" Type="http://schemas.openxmlformats.org/officeDocument/2006/relationships/image" Target="../media/image41.png"/><Relationship Id="rId48" Type="http://schemas.openxmlformats.org/officeDocument/2006/relationships/image" Target="../media/image46.png"/><Relationship Id="rId8" Type="http://schemas.openxmlformats.org/officeDocument/2006/relationships/image" Target="../media/image6.png"/><Relationship Id="rId51" Type="http://schemas.openxmlformats.org/officeDocument/2006/relationships/image" Target="../media/image4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17" name="Grafik 2416" descr="Ein Bild, das draußen, Wasser, bewölkt, Strand enthält.&#10;&#10;Automatisch generierte Beschreibung">
            <a:extLst>
              <a:ext uri="{FF2B5EF4-FFF2-40B4-BE49-F238E27FC236}">
                <a16:creationId xmlns:a16="http://schemas.microsoft.com/office/drawing/2014/main" id="{61F2E63C-B0AC-4725-BFDF-63680894BD7C}"/>
              </a:ext>
            </a:extLst>
          </p:cNvPr>
          <p:cNvPicPr>
            <a:picLocks noChangeAspect="1"/>
          </p:cNvPicPr>
          <p:nvPr/>
        </p:nvPicPr>
        <p:blipFill>
          <a:blip r:embed="rId3">
            <a:alphaModFix amt="85000"/>
            <a:extLst>
              <a:ext uri="{28A0092B-C50C-407E-A947-70E740481C1C}">
                <a14:useLocalDpi xmlns:a14="http://schemas.microsoft.com/office/drawing/2010/main" val="0"/>
              </a:ext>
            </a:extLst>
          </a:blip>
          <a:stretch>
            <a:fillRect/>
          </a:stretch>
        </p:blipFill>
        <p:spPr>
          <a:xfrm>
            <a:off x="15901" y="-54973"/>
            <a:ext cx="42787862" cy="23358332"/>
          </a:xfrm>
          <a:prstGeom prst="rect">
            <a:avLst/>
          </a:prstGeom>
          <a:noFill/>
          <a:ln>
            <a:noFill/>
          </a:ln>
          <a:effectLst>
            <a:outerShdw blurRad="50800" dist="50800" dir="5400000" algn="ctr" rotWithShape="0">
              <a:srgbClr val="000000"/>
            </a:outerShdw>
          </a:effectLst>
        </p:spPr>
      </p:pic>
      <p:pic>
        <p:nvPicPr>
          <p:cNvPr id="1674" name="Grafik 1673" descr="Ein Bild, das Gras, draußen, Feld, Front enthält.&#10;&#10;Automatisch generierte Beschreibung">
            <a:extLst>
              <a:ext uri="{FF2B5EF4-FFF2-40B4-BE49-F238E27FC236}">
                <a16:creationId xmlns:a16="http://schemas.microsoft.com/office/drawing/2014/main" id="{D6B82DAF-7557-48A6-BEC2-9965FC2116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9799" y="15371808"/>
            <a:ext cx="8597151" cy="9694812"/>
          </a:xfrm>
          <a:prstGeom prst="rect">
            <a:avLst/>
          </a:prstGeom>
        </p:spPr>
      </p:pic>
      <p:pic>
        <p:nvPicPr>
          <p:cNvPr id="1675" name="Grafik 1674" descr="Ein Bild, das Gras, draußen, Feld, Front enthält.&#10;&#10;Automatisch generierte Beschreibung">
            <a:extLst>
              <a:ext uri="{FF2B5EF4-FFF2-40B4-BE49-F238E27FC236}">
                <a16:creationId xmlns:a16="http://schemas.microsoft.com/office/drawing/2014/main" id="{3AC01472-99DE-442B-A045-7B6E374209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65200" y="15371807"/>
            <a:ext cx="8597151" cy="9694812"/>
          </a:xfrm>
          <a:prstGeom prst="rect">
            <a:avLst/>
          </a:prstGeom>
        </p:spPr>
      </p:pic>
      <p:pic>
        <p:nvPicPr>
          <p:cNvPr id="1678" name="Grafik 1677" descr="Ein Bild, das Gras, draußen, Feld, Front enthält.&#10;&#10;Automatisch generierte Beschreibung">
            <a:extLst>
              <a:ext uri="{FF2B5EF4-FFF2-40B4-BE49-F238E27FC236}">
                <a16:creationId xmlns:a16="http://schemas.microsoft.com/office/drawing/2014/main" id="{942E2E47-CE80-4488-A102-DF50B7DBE6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93341" y="15386923"/>
            <a:ext cx="8597151" cy="9694812"/>
          </a:xfrm>
          <a:prstGeom prst="rect">
            <a:avLst/>
          </a:prstGeom>
        </p:spPr>
      </p:pic>
      <p:pic>
        <p:nvPicPr>
          <p:cNvPr id="1679" name="Grafik 1678" descr="Ein Bild, das Gras, draußen, Feld, Front enthält.&#10;&#10;Automatisch generierte Beschreibung">
            <a:extLst>
              <a:ext uri="{FF2B5EF4-FFF2-40B4-BE49-F238E27FC236}">
                <a16:creationId xmlns:a16="http://schemas.microsoft.com/office/drawing/2014/main" id="{0E2155FB-A72D-4D37-A732-FF04A96B24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57083" y="15371807"/>
            <a:ext cx="8597151" cy="9694812"/>
          </a:xfrm>
          <a:prstGeom prst="rect">
            <a:avLst/>
          </a:prstGeom>
        </p:spPr>
      </p:pic>
      <p:pic>
        <p:nvPicPr>
          <p:cNvPr id="1680" name="Grafik 1679" descr="Ein Bild, das Gras, draußen, Feld, Front enthält.&#10;&#10;Automatisch generierte Beschreibung">
            <a:extLst>
              <a:ext uri="{FF2B5EF4-FFF2-40B4-BE49-F238E27FC236}">
                <a16:creationId xmlns:a16="http://schemas.microsoft.com/office/drawing/2014/main" id="{143A16FE-B23F-45F9-9DCC-C0B90D6186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03702" y="15368948"/>
            <a:ext cx="8597151" cy="9694812"/>
          </a:xfrm>
          <a:prstGeom prst="rect">
            <a:avLst/>
          </a:prstGeom>
        </p:spPr>
      </p:pic>
      <p:pic>
        <p:nvPicPr>
          <p:cNvPr id="1669" name="Grafik 1668" descr="Ein Bild, das Gras, draußen, Feld, Front enthält.&#10;&#10;Automatisch generierte Beschreibung">
            <a:extLst>
              <a:ext uri="{FF2B5EF4-FFF2-40B4-BE49-F238E27FC236}">
                <a16:creationId xmlns:a16="http://schemas.microsoft.com/office/drawing/2014/main" id="{53821055-E097-4C49-BD49-0002A5DAA88F}"/>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0" y="15356611"/>
            <a:ext cx="8649609" cy="9694812"/>
          </a:xfrm>
          <a:prstGeom prst="rect">
            <a:avLst/>
          </a:prstGeom>
        </p:spPr>
      </p:pic>
      <p:sp>
        <p:nvSpPr>
          <p:cNvPr id="1667" name="Rechteck 1666">
            <a:extLst>
              <a:ext uri="{FF2B5EF4-FFF2-40B4-BE49-F238E27FC236}">
                <a16:creationId xmlns:a16="http://schemas.microsoft.com/office/drawing/2014/main" id="{7A213BA5-A34E-4FF9-A641-F899A97EC016}"/>
              </a:ext>
            </a:extLst>
          </p:cNvPr>
          <p:cNvSpPr/>
          <p:nvPr/>
        </p:nvSpPr>
        <p:spPr>
          <a:xfrm>
            <a:off x="0" y="25260094"/>
            <a:ext cx="42815367" cy="503023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68" name="Rectangle 4">
            <a:extLst>
              <a:ext uri="{FF2B5EF4-FFF2-40B4-BE49-F238E27FC236}">
                <a16:creationId xmlns:a16="http://schemas.microsoft.com/office/drawing/2014/main" id="{6EB77F2B-F60E-41BB-8F9E-1C196135FC52}"/>
              </a:ext>
            </a:extLst>
          </p:cNvPr>
          <p:cNvSpPr>
            <a:spLocks noChangeArrowheads="1"/>
          </p:cNvSpPr>
          <p:nvPr/>
        </p:nvSpPr>
        <p:spPr bwMode="auto">
          <a:xfrm>
            <a:off x="-1" y="28802532"/>
            <a:ext cx="42869701" cy="1490514"/>
          </a:xfrm>
          <a:prstGeom prst="rect">
            <a:avLst/>
          </a:prstGeom>
          <a:solidFill>
            <a:srgbClr val="D5D6D2"/>
          </a:solidFill>
          <a:ln w="0" algn="ctr">
            <a:noFill/>
            <a:miter lim="800000"/>
            <a:headEnd/>
            <a:tailEnd/>
          </a:ln>
          <a:effectLst/>
        </p:spPr>
        <p:txBody>
          <a:bodyPr vert="horz" wrap="square" lIns="36576" tIns="36576" rIns="36576" bIns="36576" numCol="1" anchor="t" anchorCtr="0" compatLnSpc="1">
            <a:prstTxWarp prst="textNoShape">
              <a:avLst/>
            </a:prstTxWarp>
          </a:bodyPr>
          <a:lstStyle/>
          <a:p>
            <a:endParaRPr lang="de-DE" sz="7200" b="1" dirty="0">
              <a:latin typeface="Arial" panose="020B0604020202020204" pitchFamily="34" charset="0"/>
              <a:cs typeface="Arial" panose="020B0604020202020204" pitchFamily="34" charset="0"/>
            </a:endParaRPr>
          </a:p>
        </p:txBody>
      </p:sp>
      <p:sp>
        <p:nvSpPr>
          <p:cNvPr id="4" name="Rectangle 2"/>
          <p:cNvSpPr>
            <a:spLocks noChangeArrowheads="1"/>
          </p:cNvSpPr>
          <p:nvPr/>
        </p:nvSpPr>
        <p:spPr bwMode="auto">
          <a:xfrm>
            <a:off x="10204" y="-50084"/>
            <a:ext cx="42790649" cy="2985885"/>
          </a:xfrm>
          <a:prstGeom prst="rect">
            <a:avLst/>
          </a:prstGeom>
          <a:gradFill flip="none" rotWithShape="1">
            <a:gsLst>
              <a:gs pos="0">
                <a:schemeClr val="accent1">
                  <a:lumMod val="40000"/>
                  <a:lumOff val="60000"/>
                </a:schemeClr>
              </a:gs>
              <a:gs pos="46000">
                <a:srgbClr val="0070C0"/>
              </a:gs>
              <a:gs pos="100000">
                <a:srgbClr val="002060"/>
              </a:gs>
            </a:gsLst>
            <a:lin ang="16200000" scaled="1"/>
            <a:tileRect/>
          </a:gradFill>
          <a:ln w="76200" algn="ctr">
            <a:noFill/>
            <a:miter lim="800000"/>
            <a:headEnd/>
            <a:tailEnd/>
          </a:ln>
          <a:effectLst/>
        </p:spPr>
        <p:txBody>
          <a:bodyPr vert="horz" wrap="square" lIns="36576" tIns="36576" rIns="36576" bIns="36576"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7" name="Text Box 8"/>
          <p:cNvSpPr txBox="1">
            <a:spLocks noChangeArrowheads="1"/>
          </p:cNvSpPr>
          <p:nvPr/>
        </p:nvSpPr>
        <p:spPr bwMode="auto">
          <a:xfrm>
            <a:off x="2473539" y="228601"/>
            <a:ext cx="37031070" cy="1828434"/>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ctr" anchorCtr="0" compatLnSpc="1">
            <a:prstTxWarp prst="textNoShape">
              <a:avLst/>
            </a:prstTxWarp>
          </a:bodyPr>
          <a:lstStyle/>
          <a:p>
            <a:pPr lvl="0" algn="ctr" defTabSz="914400" eaLnBrk="0" fontAlgn="base" hangingPunct="0">
              <a:spcBef>
                <a:spcPct val="0"/>
              </a:spcBef>
              <a:spcAft>
                <a:spcPts val="1800"/>
              </a:spcAft>
            </a:pPr>
            <a:r>
              <a:rPr lang="de-DE" altLang="de-DE" sz="7200" b="1" dirty="0">
                <a:solidFill>
                  <a:schemeClr val="bg1"/>
                </a:solidFill>
                <a:effectLst>
                  <a:outerShdw blurRad="50800" dist="139700" dir="18600000" algn="bl" rotWithShape="0">
                    <a:schemeClr val="tx1">
                      <a:alpha val="60000"/>
                    </a:schemeClr>
                  </a:outerShdw>
                </a:effectLst>
                <a:latin typeface="Arial Black" panose="020B0A04020102020204" pitchFamily="34" charset="0"/>
                <a:cs typeface="Arial" panose="020B0604020202020204" pitchFamily="34" charset="0"/>
              </a:rPr>
              <a:t>Metropolregion London – Wasserkrise? Volle Fahrt voraus!</a:t>
            </a:r>
          </a:p>
        </p:txBody>
      </p:sp>
      <p:sp>
        <p:nvSpPr>
          <p:cNvPr id="5" name="Text Box 14"/>
          <p:cNvSpPr txBox="1">
            <a:spLocks noChangeArrowheads="1"/>
          </p:cNvSpPr>
          <p:nvPr/>
        </p:nvSpPr>
        <p:spPr bwMode="auto">
          <a:xfrm>
            <a:off x="20622072" y="1707641"/>
            <a:ext cx="14893267" cy="912129"/>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ctr" anchorCtr="0" compatLnSpc="1">
            <a:prstTxWarp prst="textNoShape">
              <a:avLst/>
            </a:prstTxWarp>
          </a:bodyPr>
          <a:lstStyle/>
          <a:p>
            <a:pPr lvl="0" algn="r" defTabSz="914400" eaLnBrk="0" fontAlgn="base" hangingPunct="0">
              <a:spcBef>
                <a:spcPct val="0"/>
              </a:spcBef>
              <a:spcAft>
                <a:spcPct val="0"/>
              </a:spcAft>
            </a:pPr>
            <a:r>
              <a:rPr kumimoji="0" lang="de-DE" altLang="de-DE" sz="2800" i="0" u="none" strike="noStrike" cap="none" normalizeH="0" baseline="0" dirty="0">
                <a:ln>
                  <a:noFill/>
                </a:ln>
                <a:solidFill>
                  <a:schemeClr val="bg1"/>
                </a:solidFill>
                <a:effectLst/>
                <a:latin typeface="Arial Black" panose="020B0A04020102020204" pitchFamily="34" charset="0"/>
                <a:cs typeface="Arial" panose="020B0604020202020204" pitchFamily="34" charset="0"/>
              </a:rPr>
              <a:t>Erstellt von Simon Coenen</a:t>
            </a:r>
            <a:endParaRPr kumimoji="0" lang="de-DE" altLang="de-DE" sz="1050" i="0" u="none" strike="noStrike" cap="none" normalizeH="0" baseline="0" dirty="0">
              <a:ln>
                <a:noFill/>
              </a:ln>
              <a:solidFill>
                <a:schemeClr val="bg1"/>
              </a:solidFill>
              <a:effectLst/>
              <a:latin typeface="Arial Black" panose="020B0A04020102020204" pitchFamily="34" charset="0"/>
              <a:cs typeface="Arial" panose="020B0604020202020204" pitchFamily="34" charset="0"/>
            </a:endParaRPr>
          </a:p>
        </p:txBody>
      </p:sp>
      <p:sp>
        <p:nvSpPr>
          <p:cNvPr id="394" name="Datumsplatzhalter 393">
            <a:extLst>
              <a:ext uri="{FF2B5EF4-FFF2-40B4-BE49-F238E27FC236}">
                <a16:creationId xmlns:a16="http://schemas.microsoft.com/office/drawing/2014/main" id="{036460B4-1DA6-415E-ACA6-FEB5283611CC}"/>
              </a:ext>
            </a:extLst>
          </p:cNvPr>
          <p:cNvSpPr>
            <a:spLocks noGrp="1"/>
          </p:cNvSpPr>
          <p:nvPr>
            <p:ph type="dt" sz="half" idx="10"/>
          </p:nvPr>
        </p:nvSpPr>
        <p:spPr>
          <a:xfrm>
            <a:off x="2901966" y="28936960"/>
            <a:ext cx="9630847" cy="1370930"/>
          </a:xfrm>
        </p:spPr>
        <p:txBody>
          <a:bodyPr/>
          <a:lstStyle/>
          <a:p>
            <a:r>
              <a:rPr lang="de-DE" sz="2800" b="1" dirty="0">
                <a:latin typeface="Arial" panose="020B0604020202020204" pitchFamily="34" charset="0"/>
                <a:cs typeface="Arial" panose="020B0604020202020204" pitchFamily="34" charset="0"/>
              </a:rPr>
              <a:t>11.02.2020</a:t>
            </a:r>
          </a:p>
        </p:txBody>
      </p:sp>
      <p:sp>
        <p:nvSpPr>
          <p:cNvPr id="396" name="Fußzeilenplatzhalter 395">
            <a:extLst>
              <a:ext uri="{FF2B5EF4-FFF2-40B4-BE49-F238E27FC236}">
                <a16:creationId xmlns:a16="http://schemas.microsoft.com/office/drawing/2014/main" id="{51E7187A-FE2F-4931-A473-5BB84C12122E}"/>
              </a:ext>
            </a:extLst>
          </p:cNvPr>
          <p:cNvSpPr>
            <a:spLocks noGrp="1"/>
          </p:cNvSpPr>
          <p:nvPr>
            <p:ph type="ftr" sz="quarter" idx="11"/>
          </p:nvPr>
        </p:nvSpPr>
        <p:spPr>
          <a:xfrm>
            <a:off x="13147011" y="28936959"/>
            <a:ext cx="14446269" cy="1354122"/>
          </a:xfrm>
        </p:spPr>
        <p:txBody>
          <a:bodyPr/>
          <a:lstStyle/>
          <a:p>
            <a:r>
              <a:rPr lang="de-DE" sz="2800" b="1" dirty="0">
                <a:solidFill>
                  <a:schemeClr val="tx1">
                    <a:lumMod val="65000"/>
                    <a:lumOff val="35000"/>
                  </a:schemeClr>
                </a:solidFill>
                <a:latin typeface="Arial" panose="020B0604020202020204" pitchFamily="34" charset="0"/>
                <a:cs typeface="Arial" panose="020B0604020202020204" pitchFamily="34" charset="0"/>
              </a:rPr>
              <a:t>Schauplätze des Globalen Wandels</a:t>
            </a:r>
          </a:p>
        </p:txBody>
      </p:sp>
      <p:sp>
        <p:nvSpPr>
          <p:cNvPr id="1169" name="Rectangle 6">
            <a:extLst>
              <a:ext uri="{FF2B5EF4-FFF2-40B4-BE49-F238E27FC236}">
                <a16:creationId xmlns:a16="http://schemas.microsoft.com/office/drawing/2014/main" id="{71B162FF-12DE-47C9-8B6E-AE726F8CF55A}"/>
              </a:ext>
            </a:extLst>
          </p:cNvPr>
          <p:cNvSpPr>
            <a:spLocks noChangeArrowheads="1"/>
          </p:cNvSpPr>
          <p:nvPr/>
        </p:nvSpPr>
        <p:spPr bwMode="auto">
          <a:xfrm>
            <a:off x="1295400" y="28630826"/>
            <a:ext cx="41417358" cy="182933"/>
          </a:xfrm>
          <a:prstGeom prst="rect">
            <a:avLst/>
          </a:prstGeom>
          <a:solidFill>
            <a:srgbClr val="B2B4B3"/>
          </a:solidFill>
          <a:ln w="0" algn="ctr">
            <a:noFill/>
            <a:miter lim="800000"/>
            <a:headEnd/>
            <a:tailEnd/>
          </a:ln>
          <a:effectLst/>
        </p:spPr>
        <p:txBody>
          <a:bodyPr vert="horz" wrap="square" lIns="36576" tIns="36576" rIns="36576" bIns="36576"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170" name="Ellipse 1169">
            <a:extLst>
              <a:ext uri="{FF2B5EF4-FFF2-40B4-BE49-F238E27FC236}">
                <a16:creationId xmlns:a16="http://schemas.microsoft.com/office/drawing/2014/main" id="{28560522-3F3D-4A15-ADFE-1DA434F3C634}"/>
              </a:ext>
            </a:extLst>
          </p:cNvPr>
          <p:cNvSpPr/>
          <p:nvPr/>
        </p:nvSpPr>
        <p:spPr>
          <a:xfrm>
            <a:off x="29241161" y="18118737"/>
            <a:ext cx="525284" cy="576077"/>
          </a:xfrm>
          <a:prstGeom prst="ellipse">
            <a:avLst/>
          </a:prstGeom>
          <a:solidFill>
            <a:schemeClr val="tx2"/>
          </a:solidFill>
          <a:ln>
            <a:noFill/>
          </a:ln>
          <a:scene3d>
            <a:camera prst="isometricOffAxis1Top">
              <a:rot lat="0" lon="16800000" rev="5400000"/>
            </a:camera>
            <a:lightRig rig="soft" dir="t"/>
          </a:scene3d>
          <a:sp3d extrusionH="635000" prstMaterial="dkEdge">
            <a:bevelT w="381000"/>
            <a:bevelB w="25400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171" name="Rectangle 6">
            <a:extLst>
              <a:ext uri="{FF2B5EF4-FFF2-40B4-BE49-F238E27FC236}">
                <a16:creationId xmlns:a16="http://schemas.microsoft.com/office/drawing/2014/main" id="{C38ADC0B-1DAF-4F0B-BA2A-DB7EB62DABF3}"/>
              </a:ext>
            </a:extLst>
          </p:cNvPr>
          <p:cNvSpPr>
            <a:spLocks noChangeArrowheads="1"/>
          </p:cNvSpPr>
          <p:nvPr/>
        </p:nvSpPr>
        <p:spPr bwMode="auto">
          <a:xfrm>
            <a:off x="0" y="28630825"/>
            <a:ext cx="1610404" cy="180725"/>
          </a:xfrm>
          <a:prstGeom prst="rect">
            <a:avLst/>
          </a:prstGeom>
          <a:solidFill>
            <a:srgbClr val="002F87"/>
          </a:solidFill>
          <a:ln w="0" algn="ctr">
            <a:noFill/>
            <a:miter lim="800000"/>
            <a:headEnd/>
            <a:tailEnd/>
          </a:ln>
          <a:effectLst/>
        </p:spPr>
        <p:txBody>
          <a:bodyPr vert="horz" wrap="square" lIns="36576" tIns="36576" rIns="36576" bIns="36576"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pic>
        <p:nvPicPr>
          <p:cNvPr id="1189" name="Grafik 1188">
            <a:extLst>
              <a:ext uri="{FF2B5EF4-FFF2-40B4-BE49-F238E27FC236}">
                <a16:creationId xmlns:a16="http://schemas.microsoft.com/office/drawing/2014/main" id="{D6A18DED-9806-48F1-B97D-BC43CC51B9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65" y="27738649"/>
            <a:ext cx="21354891" cy="2543905"/>
          </a:xfrm>
          <a:prstGeom prst="rect">
            <a:avLst/>
          </a:prstGeom>
        </p:spPr>
      </p:pic>
      <p:pic>
        <p:nvPicPr>
          <p:cNvPr id="1190" name="Grafik 1189">
            <a:extLst>
              <a:ext uri="{FF2B5EF4-FFF2-40B4-BE49-F238E27FC236}">
                <a16:creationId xmlns:a16="http://schemas.microsoft.com/office/drawing/2014/main" id="{C3CCBE8A-2632-463A-9A26-0E961A8535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21330369" y="27735488"/>
            <a:ext cx="21542938" cy="2554902"/>
          </a:xfrm>
          <a:prstGeom prst="rect">
            <a:avLst/>
          </a:prstGeom>
        </p:spPr>
      </p:pic>
      <p:sp>
        <p:nvSpPr>
          <p:cNvPr id="1316" name="Ellipse 1315">
            <a:extLst>
              <a:ext uri="{FF2B5EF4-FFF2-40B4-BE49-F238E27FC236}">
                <a16:creationId xmlns:a16="http://schemas.microsoft.com/office/drawing/2014/main" id="{86F66EBB-F158-4E9F-B534-041FF6B5AFCB}"/>
              </a:ext>
            </a:extLst>
          </p:cNvPr>
          <p:cNvSpPr/>
          <p:nvPr/>
        </p:nvSpPr>
        <p:spPr>
          <a:xfrm>
            <a:off x="28487416" y="15742610"/>
            <a:ext cx="1981622" cy="1944000"/>
          </a:xfrm>
          <a:prstGeom prst="ellipse">
            <a:avLst/>
          </a:prstGeom>
          <a:solidFill>
            <a:schemeClr val="tx2"/>
          </a:solidFill>
          <a:ln>
            <a:noFill/>
          </a:ln>
          <a:scene3d>
            <a:camera prst="isometricOffAxis1Top">
              <a:rot lat="0" lon="16320000" rev="5400000"/>
            </a:camera>
            <a:lightRig rig="soft" dir="t"/>
          </a:scene3d>
          <a:sp3d extrusionH="635000" prstMaterial="dkEdge">
            <a:bevelT w="381000"/>
            <a:bevelB w="673100" h="10795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1317" name="Grafik 1316" descr="Ein Bild, das Tier enthält.&#10;&#10;Automatisch generierte Beschreibung">
            <a:extLst>
              <a:ext uri="{FF2B5EF4-FFF2-40B4-BE49-F238E27FC236}">
                <a16:creationId xmlns:a16="http://schemas.microsoft.com/office/drawing/2014/main" id="{195E90C7-29D0-48EF-ABCF-0B43365D8FA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8931757" y="14835069"/>
            <a:ext cx="1096106" cy="1930624"/>
          </a:xfrm>
          <a:prstGeom prst="rect">
            <a:avLst/>
          </a:prstGeom>
        </p:spPr>
      </p:pic>
      <p:sp>
        <p:nvSpPr>
          <p:cNvPr id="1319" name="Ellipse 1318">
            <a:extLst>
              <a:ext uri="{FF2B5EF4-FFF2-40B4-BE49-F238E27FC236}">
                <a16:creationId xmlns:a16="http://schemas.microsoft.com/office/drawing/2014/main" id="{8C1818FB-7CB9-4013-BFA4-70D4026A305F}"/>
              </a:ext>
            </a:extLst>
          </p:cNvPr>
          <p:cNvSpPr/>
          <p:nvPr/>
        </p:nvSpPr>
        <p:spPr>
          <a:xfrm>
            <a:off x="28424055" y="14561450"/>
            <a:ext cx="2099642" cy="1775524"/>
          </a:xfrm>
          <a:prstGeom prst="ellipse">
            <a:avLst/>
          </a:prstGeom>
          <a:solidFill>
            <a:schemeClr val="tx2"/>
          </a:solidFill>
          <a:ln>
            <a:noFill/>
          </a:ln>
          <a:scene3d>
            <a:camera prst="isometricOffAxis1Top">
              <a:rot lat="0" lon="16500000" rev="5400000"/>
            </a:camera>
            <a:lightRig rig="soft" dir="t"/>
          </a:scene3d>
          <a:sp3d extrusionH="635000" prstMaterial="dkEdge">
            <a:bevelT w="381000"/>
            <a:bevelB w="25400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20" name="Ellipse 1319">
            <a:extLst>
              <a:ext uri="{FF2B5EF4-FFF2-40B4-BE49-F238E27FC236}">
                <a16:creationId xmlns:a16="http://schemas.microsoft.com/office/drawing/2014/main" id="{1F899DA6-1801-4D0A-ABBD-026168D06068}"/>
              </a:ext>
            </a:extLst>
          </p:cNvPr>
          <p:cNvSpPr/>
          <p:nvPr/>
        </p:nvSpPr>
        <p:spPr>
          <a:xfrm>
            <a:off x="26622555" y="11660149"/>
            <a:ext cx="5586667" cy="5043549"/>
          </a:xfrm>
          <a:prstGeom prst="ellipse">
            <a:avLst/>
          </a:prstGeom>
          <a:solidFill>
            <a:schemeClr val="tx2"/>
          </a:solidFill>
          <a:ln>
            <a:noFill/>
          </a:ln>
          <a:scene3d>
            <a:camera prst="isometricOffAxis1Top">
              <a:rot lat="16500000" lon="18600000" rev="300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1684" name="Grafik 1683" descr="Ein Bild, das Strand enthält.&#10;&#10;Automatisch generierte Beschreibung">
            <a:extLst>
              <a:ext uri="{FF2B5EF4-FFF2-40B4-BE49-F238E27FC236}">
                <a16:creationId xmlns:a16="http://schemas.microsoft.com/office/drawing/2014/main" id="{8E5B5F8F-5F42-4288-B47F-0F88E5681CE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77970" y="20553269"/>
            <a:ext cx="4754732" cy="611868"/>
          </a:xfrm>
          <a:prstGeom prst="rect">
            <a:avLst/>
          </a:prstGeom>
        </p:spPr>
      </p:pic>
      <p:pic>
        <p:nvPicPr>
          <p:cNvPr id="1685" name="Grafik 1684" descr="Ein Bild, das Strand enthält.&#10;&#10;Automatisch generierte Beschreibung">
            <a:extLst>
              <a:ext uri="{FF2B5EF4-FFF2-40B4-BE49-F238E27FC236}">
                <a16:creationId xmlns:a16="http://schemas.microsoft.com/office/drawing/2014/main" id="{8421063F-2DEE-47E3-B952-30CBD1F2883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28013" y="20550870"/>
            <a:ext cx="4754732" cy="611868"/>
          </a:xfrm>
          <a:prstGeom prst="rect">
            <a:avLst/>
          </a:prstGeom>
        </p:spPr>
      </p:pic>
      <p:pic>
        <p:nvPicPr>
          <p:cNvPr id="1686" name="Grafik 1685" descr="Ein Bild, das Strand enthält.&#10;&#10;Automatisch generierte Beschreibung">
            <a:extLst>
              <a:ext uri="{FF2B5EF4-FFF2-40B4-BE49-F238E27FC236}">
                <a16:creationId xmlns:a16="http://schemas.microsoft.com/office/drawing/2014/main" id="{5A64C16F-2338-434D-9830-72ABE6B7641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54435" y="20545616"/>
            <a:ext cx="3969898" cy="611868"/>
          </a:xfrm>
          <a:prstGeom prst="rect">
            <a:avLst/>
          </a:prstGeom>
        </p:spPr>
      </p:pic>
      <p:sp>
        <p:nvSpPr>
          <p:cNvPr id="1736" name="Ellipse 1735">
            <a:extLst>
              <a:ext uri="{FF2B5EF4-FFF2-40B4-BE49-F238E27FC236}">
                <a16:creationId xmlns:a16="http://schemas.microsoft.com/office/drawing/2014/main" id="{49FAEAC9-8A03-4CDD-81B2-6AEAAAEF7F19}"/>
              </a:ext>
            </a:extLst>
          </p:cNvPr>
          <p:cNvSpPr/>
          <p:nvPr/>
        </p:nvSpPr>
        <p:spPr>
          <a:xfrm rot="5400000">
            <a:off x="3699208" y="25915768"/>
            <a:ext cx="1259882" cy="1322988"/>
          </a:xfrm>
          <a:prstGeom prst="ellipse">
            <a:avLst/>
          </a:prstGeom>
          <a:solidFill>
            <a:schemeClr val="tx2"/>
          </a:solidFill>
          <a:ln>
            <a:noFill/>
          </a:ln>
          <a:scene3d>
            <a:camera prst="isometricOffAxis1Top">
              <a:rot lat="0" lon="17100000" rev="5400000"/>
            </a:camera>
            <a:lightRig rig="soft" dir="t"/>
          </a:scene3d>
          <a:sp3d extrusionH="1270000" prstMaterial="dkEdge">
            <a:bevelT w="381000"/>
            <a:bevelB w="355600" h="9080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737" name="Zylinder 1736">
            <a:extLst>
              <a:ext uri="{FF2B5EF4-FFF2-40B4-BE49-F238E27FC236}">
                <a16:creationId xmlns:a16="http://schemas.microsoft.com/office/drawing/2014/main" id="{50892040-1A4A-4E03-BEF1-63BDFC4729FD}"/>
              </a:ext>
            </a:extLst>
          </p:cNvPr>
          <p:cNvSpPr/>
          <p:nvPr/>
        </p:nvSpPr>
        <p:spPr>
          <a:xfrm rot="5400000">
            <a:off x="19137287" y="10971115"/>
            <a:ext cx="1181235" cy="31170699"/>
          </a:xfrm>
          <a:prstGeom prst="can">
            <a:avLst/>
          </a:prstGeom>
          <a:gradFill flip="none" rotWithShape="1">
            <a:gsLst>
              <a:gs pos="0">
                <a:schemeClr val="bg2">
                  <a:lumMod val="50000"/>
                  <a:shade val="30000"/>
                  <a:satMod val="115000"/>
                </a:schemeClr>
              </a:gs>
              <a:gs pos="50000">
                <a:schemeClr val="bg2">
                  <a:lumMod val="50000"/>
                  <a:shade val="67500"/>
                  <a:satMod val="115000"/>
                </a:schemeClr>
              </a:gs>
              <a:gs pos="100000">
                <a:schemeClr val="bg2">
                  <a:lumMod val="50000"/>
                  <a:shade val="100000"/>
                  <a:satMod val="115000"/>
                </a:schemeClr>
              </a:gs>
            </a:gsLst>
            <a:lin ang="189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38" name="Explosion 1 26">
            <a:extLst>
              <a:ext uri="{FF2B5EF4-FFF2-40B4-BE49-F238E27FC236}">
                <a16:creationId xmlns:a16="http://schemas.microsoft.com/office/drawing/2014/main" id="{A01FE966-BA5C-4518-8741-C297E311FA49}"/>
              </a:ext>
            </a:extLst>
          </p:cNvPr>
          <p:cNvSpPr/>
          <p:nvPr/>
        </p:nvSpPr>
        <p:spPr>
          <a:xfrm>
            <a:off x="29967272" y="26178522"/>
            <a:ext cx="1030361" cy="1053964"/>
          </a:xfrm>
          <a:prstGeom prst="irregularSeal1">
            <a:avLst/>
          </a:prstGeom>
          <a:gradFill flip="none" rotWithShape="1">
            <a:gsLst>
              <a:gs pos="43000">
                <a:schemeClr val="accent1"/>
              </a:gs>
              <a:gs pos="0">
                <a:schemeClr val="accent5">
                  <a:lumMod val="75000"/>
                </a:schemeClr>
              </a:gs>
              <a:gs pos="79000">
                <a:schemeClr val="accent1">
                  <a:lumMod val="40000"/>
                  <a:lumOff val="60000"/>
                </a:schemeClr>
              </a:gs>
            </a:gsLst>
            <a:lin ang="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739" name="Grafik 1738">
            <a:extLst>
              <a:ext uri="{FF2B5EF4-FFF2-40B4-BE49-F238E27FC236}">
                <a16:creationId xmlns:a16="http://schemas.microsoft.com/office/drawing/2014/main" id="{B9A6468F-6CE4-455D-BE07-D6187089378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7642416">
            <a:off x="29742089" y="26683898"/>
            <a:ext cx="1235599" cy="1235599"/>
          </a:xfrm>
          <a:prstGeom prst="rect">
            <a:avLst/>
          </a:prstGeom>
        </p:spPr>
      </p:pic>
      <p:pic>
        <p:nvPicPr>
          <p:cNvPr id="1740" name="Grafik 1739">
            <a:extLst>
              <a:ext uri="{FF2B5EF4-FFF2-40B4-BE49-F238E27FC236}">
                <a16:creationId xmlns:a16="http://schemas.microsoft.com/office/drawing/2014/main" id="{6F72A131-F864-4731-8D89-252D58D75A5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16200000">
            <a:off x="30066523" y="26562965"/>
            <a:ext cx="1020787" cy="1020787"/>
          </a:xfrm>
          <a:prstGeom prst="rect">
            <a:avLst/>
          </a:prstGeom>
        </p:spPr>
      </p:pic>
      <p:pic>
        <p:nvPicPr>
          <p:cNvPr id="1741" name="Grafik 1740" descr="Ein Bild, das Tier enthält.&#10;&#10;Automatisch generierte Beschreibung">
            <a:extLst>
              <a:ext uri="{FF2B5EF4-FFF2-40B4-BE49-F238E27FC236}">
                <a16:creationId xmlns:a16="http://schemas.microsoft.com/office/drawing/2014/main" id="{D2AE951B-404C-4B6E-892B-814FAEFEDFD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515066">
            <a:off x="29864372" y="26761849"/>
            <a:ext cx="1096746" cy="1555948"/>
          </a:xfrm>
          <a:prstGeom prst="rect">
            <a:avLst/>
          </a:prstGeom>
        </p:spPr>
      </p:pic>
      <p:sp>
        <p:nvSpPr>
          <p:cNvPr id="1742" name="Ellipse 1741">
            <a:extLst>
              <a:ext uri="{FF2B5EF4-FFF2-40B4-BE49-F238E27FC236}">
                <a16:creationId xmlns:a16="http://schemas.microsoft.com/office/drawing/2014/main" id="{F550F3CE-3032-4FE8-A54F-FE0DC4DBF5E3}"/>
              </a:ext>
            </a:extLst>
          </p:cNvPr>
          <p:cNvSpPr/>
          <p:nvPr/>
        </p:nvSpPr>
        <p:spPr>
          <a:xfrm rot="16200000">
            <a:off x="34227261" y="25865354"/>
            <a:ext cx="1631779" cy="1405148"/>
          </a:xfrm>
          <a:prstGeom prst="ellipse">
            <a:avLst/>
          </a:prstGeom>
          <a:solidFill>
            <a:schemeClr val="tx2"/>
          </a:solidFill>
          <a:ln>
            <a:noFill/>
          </a:ln>
          <a:scene3d>
            <a:camera prst="isometricOffAxis1Top">
              <a:rot lat="0" lon="15600000" rev="5400000"/>
            </a:camera>
            <a:lightRig rig="soft" dir="t"/>
          </a:scene3d>
          <a:sp3d extrusionH="1270000" prstMaterial="dkEdge">
            <a:bevelT w="381000"/>
            <a:bevelB w="457200" h="10795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743" name="Textfeld 1742">
            <a:extLst>
              <a:ext uri="{FF2B5EF4-FFF2-40B4-BE49-F238E27FC236}">
                <a16:creationId xmlns:a16="http://schemas.microsoft.com/office/drawing/2014/main" id="{239D8C45-C10F-401F-8DDC-D627BB86B96C}"/>
              </a:ext>
            </a:extLst>
          </p:cNvPr>
          <p:cNvSpPr txBox="1"/>
          <p:nvPr/>
        </p:nvSpPr>
        <p:spPr>
          <a:xfrm>
            <a:off x="13536853" y="26059886"/>
            <a:ext cx="11139212" cy="11079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algn="ctr">
              <a:defRPr sz="6600">
                <a:gradFill>
                  <a:gsLst>
                    <a:gs pos="100000">
                      <a:srgbClr val="9E0000"/>
                    </a:gs>
                    <a:gs pos="0">
                      <a:srgbClr val="FFC000"/>
                    </a:gs>
                    <a:gs pos="51000">
                      <a:schemeClr val="accent2"/>
                    </a:gs>
                  </a:gsLst>
                  <a:lin ang="18900000" scaled="1"/>
                </a:gradFill>
                <a:latin typeface="Arial Black" panose="020B0A040201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de-DE" dirty="0"/>
              <a:t>PROXIMATE CAUSES</a:t>
            </a:r>
          </a:p>
        </p:txBody>
      </p:sp>
      <p:pic>
        <p:nvPicPr>
          <p:cNvPr id="1744" name="Grafik 1743" descr="Ein Bild, das Tier enthält.&#10;&#10;Automatisch generierte Beschreibung">
            <a:extLst>
              <a:ext uri="{FF2B5EF4-FFF2-40B4-BE49-F238E27FC236}">
                <a16:creationId xmlns:a16="http://schemas.microsoft.com/office/drawing/2014/main" id="{6DCD7C25-D924-4ACA-8A63-A0B460BA9F1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4142556" y="27049833"/>
            <a:ext cx="1090812" cy="1921300"/>
          </a:xfrm>
          <a:prstGeom prst="rect">
            <a:avLst/>
          </a:prstGeom>
        </p:spPr>
      </p:pic>
      <p:pic>
        <p:nvPicPr>
          <p:cNvPr id="1745" name="Grafik 1744" descr="Ein Bild, das Tier enthält.&#10;&#10;Automatisch generierte Beschreibung">
            <a:extLst>
              <a:ext uri="{FF2B5EF4-FFF2-40B4-BE49-F238E27FC236}">
                <a16:creationId xmlns:a16="http://schemas.microsoft.com/office/drawing/2014/main" id="{BB7ECBD5-BE78-498B-88D9-9329B927F95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4849837" y="27001684"/>
            <a:ext cx="1090812" cy="1921300"/>
          </a:xfrm>
          <a:prstGeom prst="rect">
            <a:avLst/>
          </a:prstGeom>
        </p:spPr>
      </p:pic>
      <p:pic>
        <p:nvPicPr>
          <p:cNvPr id="1746" name="Grafik 1745" descr="Ein Bild, das Tier enthält.&#10;&#10;Automatisch generierte Beschreibung">
            <a:extLst>
              <a:ext uri="{FF2B5EF4-FFF2-40B4-BE49-F238E27FC236}">
                <a16:creationId xmlns:a16="http://schemas.microsoft.com/office/drawing/2014/main" id="{5F299E91-D31D-487D-98FA-99AF2FACA36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19829987">
            <a:off x="5512776" y="28033701"/>
            <a:ext cx="717508" cy="1088637"/>
          </a:xfrm>
          <a:prstGeom prst="rect">
            <a:avLst/>
          </a:prstGeom>
        </p:spPr>
      </p:pic>
      <p:sp>
        <p:nvSpPr>
          <p:cNvPr id="1747" name="Explosion 1 10">
            <a:extLst>
              <a:ext uri="{FF2B5EF4-FFF2-40B4-BE49-F238E27FC236}">
                <a16:creationId xmlns:a16="http://schemas.microsoft.com/office/drawing/2014/main" id="{D49ABE50-E0FA-4FDB-8438-0CC0C5199C31}"/>
              </a:ext>
            </a:extLst>
          </p:cNvPr>
          <p:cNvSpPr/>
          <p:nvPr/>
        </p:nvSpPr>
        <p:spPr>
          <a:xfrm>
            <a:off x="4581140" y="26054348"/>
            <a:ext cx="982722" cy="1289990"/>
          </a:xfrm>
          <a:prstGeom prst="irregularSeal1">
            <a:avLst/>
          </a:prstGeom>
          <a:gradFill flip="none" rotWithShape="1">
            <a:gsLst>
              <a:gs pos="0">
                <a:schemeClr val="accent1">
                  <a:lumMod val="50000"/>
                  <a:shade val="30000"/>
                  <a:satMod val="115000"/>
                </a:schemeClr>
              </a:gs>
              <a:gs pos="50000">
                <a:schemeClr val="accent1">
                  <a:lumMod val="50000"/>
                  <a:shade val="67500"/>
                  <a:satMod val="115000"/>
                </a:schemeClr>
              </a:gs>
              <a:gs pos="100000">
                <a:schemeClr val="accent1">
                  <a:lumMod val="50000"/>
                  <a:shade val="100000"/>
                  <a:satMod val="115000"/>
                </a:schemeClr>
              </a:gs>
            </a:gsLst>
            <a:lin ang="270000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748" name="Grafik 1747">
            <a:extLst>
              <a:ext uri="{FF2B5EF4-FFF2-40B4-BE49-F238E27FC236}">
                <a16:creationId xmlns:a16="http://schemas.microsoft.com/office/drawing/2014/main" id="{47D07FF3-6B70-43B6-956B-3C303405CA2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14786318">
            <a:off x="4524868" y="26321152"/>
            <a:ext cx="1532765" cy="1532765"/>
          </a:xfrm>
          <a:prstGeom prst="rect">
            <a:avLst/>
          </a:prstGeom>
        </p:spPr>
      </p:pic>
      <p:pic>
        <p:nvPicPr>
          <p:cNvPr id="1749" name="Grafik 1748">
            <a:extLst>
              <a:ext uri="{FF2B5EF4-FFF2-40B4-BE49-F238E27FC236}">
                <a16:creationId xmlns:a16="http://schemas.microsoft.com/office/drawing/2014/main" id="{E545F5F0-5585-4241-9D25-CB69ACC51F4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7230791" flipH="1" flipV="1">
            <a:off x="4384241" y="26514981"/>
            <a:ext cx="1412751" cy="1412751"/>
          </a:xfrm>
          <a:prstGeom prst="rect">
            <a:avLst/>
          </a:prstGeom>
        </p:spPr>
      </p:pic>
      <p:pic>
        <p:nvPicPr>
          <p:cNvPr id="1750" name="Grafik 1749">
            <a:extLst>
              <a:ext uri="{FF2B5EF4-FFF2-40B4-BE49-F238E27FC236}">
                <a16:creationId xmlns:a16="http://schemas.microsoft.com/office/drawing/2014/main" id="{29CBDCF2-EBF5-44B2-8310-46763C60B11A}"/>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17392486" flipH="1" flipV="1">
            <a:off x="4018661" y="26972118"/>
            <a:ext cx="2260530" cy="1702906"/>
          </a:xfrm>
          <a:prstGeom prst="rect">
            <a:avLst/>
          </a:prstGeom>
        </p:spPr>
      </p:pic>
      <p:pic>
        <p:nvPicPr>
          <p:cNvPr id="1751" name="Grafik 1750">
            <a:extLst>
              <a:ext uri="{FF2B5EF4-FFF2-40B4-BE49-F238E27FC236}">
                <a16:creationId xmlns:a16="http://schemas.microsoft.com/office/drawing/2014/main" id="{4EF802EE-FC2A-4B4C-A7FB-5CE4D31FB8C0}"/>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rot="939896">
            <a:off x="4773792" y="26406227"/>
            <a:ext cx="955838" cy="1274451"/>
          </a:xfrm>
          <a:prstGeom prst="rect">
            <a:avLst/>
          </a:prstGeom>
        </p:spPr>
      </p:pic>
      <p:pic>
        <p:nvPicPr>
          <p:cNvPr id="1752" name="Grafik 1751" descr="Ein Bild, das Stern, schwarz, blau, legend enthält.&#10;&#10;Automatisch generierte Beschreibung">
            <a:extLst>
              <a:ext uri="{FF2B5EF4-FFF2-40B4-BE49-F238E27FC236}">
                <a16:creationId xmlns:a16="http://schemas.microsoft.com/office/drawing/2014/main" id="{DF76FD9D-18C2-4B6B-A88B-271F373FE707}"/>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rot="6957284">
            <a:off x="4478792" y="26757123"/>
            <a:ext cx="1374116" cy="1463382"/>
          </a:xfrm>
          <a:prstGeom prst="rect">
            <a:avLst/>
          </a:prstGeom>
        </p:spPr>
      </p:pic>
      <p:pic>
        <p:nvPicPr>
          <p:cNvPr id="1753" name="Grafik 1752">
            <a:extLst>
              <a:ext uri="{FF2B5EF4-FFF2-40B4-BE49-F238E27FC236}">
                <a16:creationId xmlns:a16="http://schemas.microsoft.com/office/drawing/2014/main" id="{9193B689-4DE1-4184-A37C-8DB7E24B0099}"/>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rot="19521235">
            <a:off x="4179473" y="26569400"/>
            <a:ext cx="1314984" cy="1314984"/>
          </a:xfrm>
          <a:prstGeom prst="rect">
            <a:avLst/>
          </a:prstGeom>
        </p:spPr>
      </p:pic>
      <p:pic>
        <p:nvPicPr>
          <p:cNvPr id="1754" name="Grafik 1753">
            <a:extLst>
              <a:ext uri="{FF2B5EF4-FFF2-40B4-BE49-F238E27FC236}">
                <a16:creationId xmlns:a16="http://schemas.microsoft.com/office/drawing/2014/main" id="{038E43E2-42AB-4733-99EB-A84AD8E8E49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15921540" flipH="1" flipV="1">
            <a:off x="4662101" y="26956480"/>
            <a:ext cx="2260530" cy="1702906"/>
          </a:xfrm>
          <a:prstGeom prst="rect">
            <a:avLst/>
          </a:prstGeom>
        </p:spPr>
      </p:pic>
      <p:pic>
        <p:nvPicPr>
          <p:cNvPr id="1755" name="Grafik 1754">
            <a:extLst>
              <a:ext uri="{FF2B5EF4-FFF2-40B4-BE49-F238E27FC236}">
                <a16:creationId xmlns:a16="http://schemas.microsoft.com/office/drawing/2014/main" id="{74102F41-A64B-420F-9417-1B2D39A30D07}"/>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16494080" flipH="1" flipV="1">
            <a:off x="4215123" y="26829215"/>
            <a:ext cx="2260530" cy="1702906"/>
          </a:xfrm>
          <a:prstGeom prst="rect">
            <a:avLst/>
          </a:prstGeom>
        </p:spPr>
      </p:pic>
      <p:pic>
        <p:nvPicPr>
          <p:cNvPr id="1756" name="Grafik 1755" descr="Ein Bild, das Tier enthält.&#10;&#10;Automatisch generierte Beschreibung">
            <a:extLst>
              <a:ext uri="{FF2B5EF4-FFF2-40B4-BE49-F238E27FC236}">
                <a16:creationId xmlns:a16="http://schemas.microsoft.com/office/drawing/2014/main" id="{493FE345-1D33-4643-B926-F96DA97BAA2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9676229">
            <a:off x="4631773" y="27282204"/>
            <a:ext cx="814005" cy="1433747"/>
          </a:xfrm>
          <a:prstGeom prst="rect">
            <a:avLst/>
          </a:prstGeom>
        </p:spPr>
      </p:pic>
      <p:pic>
        <p:nvPicPr>
          <p:cNvPr id="1757" name="Grafik 1756" descr="Ein Bild, das Stern, schwarz, blau, legend enthält.&#10;&#10;Automatisch generierte Beschreibung">
            <a:extLst>
              <a:ext uri="{FF2B5EF4-FFF2-40B4-BE49-F238E27FC236}">
                <a16:creationId xmlns:a16="http://schemas.microsoft.com/office/drawing/2014/main" id="{D17C9579-AD8D-4304-AD04-19393825AED5}"/>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rot="7962128">
            <a:off x="8645876" y="26703414"/>
            <a:ext cx="1925412" cy="1940159"/>
          </a:xfrm>
          <a:prstGeom prst="rect">
            <a:avLst/>
          </a:prstGeom>
        </p:spPr>
      </p:pic>
      <p:sp>
        <p:nvSpPr>
          <p:cNvPr id="1758" name="Explosion 2 11">
            <a:extLst>
              <a:ext uri="{FF2B5EF4-FFF2-40B4-BE49-F238E27FC236}">
                <a16:creationId xmlns:a16="http://schemas.microsoft.com/office/drawing/2014/main" id="{99F70A54-B90C-413C-8C1C-DEDA72D1CC8B}"/>
              </a:ext>
            </a:extLst>
          </p:cNvPr>
          <p:cNvSpPr/>
          <p:nvPr/>
        </p:nvSpPr>
        <p:spPr>
          <a:xfrm rot="20292539">
            <a:off x="9037505" y="26113222"/>
            <a:ext cx="1445117" cy="1227243"/>
          </a:xfrm>
          <a:prstGeom prst="irregularSeal2">
            <a:avLst/>
          </a:prstGeom>
          <a:gradFill flip="none" rotWithShape="1">
            <a:gsLst>
              <a:gs pos="0">
                <a:schemeClr val="accent1">
                  <a:lumMod val="50000"/>
                  <a:shade val="30000"/>
                  <a:satMod val="115000"/>
                </a:schemeClr>
              </a:gs>
              <a:gs pos="50000">
                <a:schemeClr val="accent1">
                  <a:lumMod val="50000"/>
                  <a:shade val="67500"/>
                  <a:satMod val="115000"/>
                </a:schemeClr>
              </a:gs>
              <a:gs pos="100000">
                <a:schemeClr val="accent1">
                  <a:lumMod val="50000"/>
                  <a:shade val="100000"/>
                  <a:satMod val="115000"/>
                </a:schemeClr>
              </a:gs>
            </a:gsLst>
            <a:lin ang="810000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759" name="Grafik 1758" descr="Ein Bild, das Stern, schwarz, blau, legend enthält.&#10;&#10;Automatisch generierte Beschreibung">
            <a:extLst>
              <a:ext uri="{FF2B5EF4-FFF2-40B4-BE49-F238E27FC236}">
                <a16:creationId xmlns:a16="http://schemas.microsoft.com/office/drawing/2014/main" id="{10F0AD43-8EFD-46A1-AAC7-480E20AF6DB7}"/>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rot="7962128">
            <a:off x="8945696" y="27078730"/>
            <a:ext cx="1012097" cy="1019849"/>
          </a:xfrm>
          <a:prstGeom prst="rect">
            <a:avLst/>
          </a:prstGeom>
        </p:spPr>
      </p:pic>
      <p:pic>
        <p:nvPicPr>
          <p:cNvPr id="1760" name="Grafik 1759" descr="Ein Bild, das Tisch, schwarz, dunkel, weiß enthält.&#10;&#10;Automatisch generierte Beschreibung">
            <a:extLst>
              <a:ext uri="{FF2B5EF4-FFF2-40B4-BE49-F238E27FC236}">
                <a16:creationId xmlns:a16="http://schemas.microsoft.com/office/drawing/2014/main" id="{F46414D1-2B80-4F9B-BA88-61CF8F249D29}"/>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rot="13995029">
            <a:off x="8989431" y="26474576"/>
            <a:ext cx="1418978" cy="1473130"/>
          </a:xfrm>
          <a:prstGeom prst="rect">
            <a:avLst/>
          </a:prstGeom>
        </p:spPr>
      </p:pic>
      <p:pic>
        <p:nvPicPr>
          <p:cNvPr id="1761" name="Grafik 1760">
            <a:extLst>
              <a:ext uri="{FF2B5EF4-FFF2-40B4-BE49-F238E27FC236}">
                <a16:creationId xmlns:a16="http://schemas.microsoft.com/office/drawing/2014/main" id="{49D738D4-BF88-4E5C-81E9-644099581848}"/>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rot="3412814">
            <a:off x="9208397" y="26372585"/>
            <a:ext cx="1033971" cy="1457028"/>
          </a:xfrm>
          <a:prstGeom prst="rect">
            <a:avLst/>
          </a:prstGeom>
        </p:spPr>
      </p:pic>
      <p:pic>
        <p:nvPicPr>
          <p:cNvPr id="1762" name="Grafik 1761">
            <a:extLst>
              <a:ext uri="{FF2B5EF4-FFF2-40B4-BE49-F238E27FC236}">
                <a16:creationId xmlns:a16="http://schemas.microsoft.com/office/drawing/2014/main" id="{A094C2D0-C85A-4B5D-9412-F27A46D5ADA7}"/>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7120333" flipH="1" flipV="1">
            <a:off x="9100576" y="26599259"/>
            <a:ext cx="1493091" cy="1412751"/>
          </a:xfrm>
          <a:prstGeom prst="rect">
            <a:avLst/>
          </a:prstGeom>
        </p:spPr>
      </p:pic>
      <p:pic>
        <p:nvPicPr>
          <p:cNvPr id="1763" name="Grafik 1762">
            <a:extLst>
              <a:ext uri="{FF2B5EF4-FFF2-40B4-BE49-F238E27FC236}">
                <a16:creationId xmlns:a16="http://schemas.microsoft.com/office/drawing/2014/main" id="{BF2AB3C4-1795-4FDB-9DCF-7F20185BFA0E}"/>
              </a:ext>
            </a:extLst>
          </p:cNvPr>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rot="7527029" flipH="1" flipV="1">
            <a:off x="9003548" y="26744529"/>
            <a:ext cx="1136057" cy="1074928"/>
          </a:xfrm>
          <a:prstGeom prst="rect">
            <a:avLst/>
          </a:prstGeom>
        </p:spPr>
      </p:pic>
      <p:pic>
        <p:nvPicPr>
          <p:cNvPr id="1764" name="Grafik 1763">
            <a:extLst>
              <a:ext uri="{FF2B5EF4-FFF2-40B4-BE49-F238E27FC236}">
                <a16:creationId xmlns:a16="http://schemas.microsoft.com/office/drawing/2014/main" id="{CAEB7F9E-3DF1-40BA-892B-509287D34663}"/>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rot="7120333" flipH="1" flipV="1">
            <a:off x="9105704" y="26532077"/>
            <a:ext cx="2107684" cy="2107684"/>
          </a:xfrm>
          <a:prstGeom prst="rect">
            <a:avLst/>
          </a:prstGeom>
        </p:spPr>
      </p:pic>
      <p:pic>
        <p:nvPicPr>
          <p:cNvPr id="1765" name="Grafik 1764" descr="Ein Bild, das Tier enthält.&#10;&#10;Automatisch generierte Beschreibung">
            <a:extLst>
              <a:ext uri="{FF2B5EF4-FFF2-40B4-BE49-F238E27FC236}">
                <a16:creationId xmlns:a16="http://schemas.microsoft.com/office/drawing/2014/main" id="{918FF2F8-E638-4142-889A-8CAFAF5283D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381082">
            <a:off x="8825385" y="26602294"/>
            <a:ext cx="1281979" cy="1872592"/>
          </a:xfrm>
          <a:prstGeom prst="rect">
            <a:avLst/>
          </a:prstGeom>
        </p:spPr>
      </p:pic>
      <p:sp>
        <p:nvSpPr>
          <p:cNvPr id="1766" name="Explosion 1 23">
            <a:extLst>
              <a:ext uri="{FF2B5EF4-FFF2-40B4-BE49-F238E27FC236}">
                <a16:creationId xmlns:a16="http://schemas.microsoft.com/office/drawing/2014/main" id="{65A8104F-63B1-43D2-BB5E-75425398FF51}"/>
              </a:ext>
            </a:extLst>
          </p:cNvPr>
          <p:cNvSpPr/>
          <p:nvPr/>
        </p:nvSpPr>
        <p:spPr>
          <a:xfrm>
            <a:off x="19281060" y="26563889"/>
            <a:ext cx="1144849" cy="1305458"/>
          </a:xfrm>
          <a:prstGeom prst="irregularSeal1">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76" name="Explosion 2 25">
            <a:extLst>
              <a:ext uri="{FF2B5EF4-FFF2-40B4-BE49-F238E27FC236}">
                <a16:creationId xmlns:a16="http://schemas.microsoft.com/office/drawing/2014/main" id="{19249791-6DE4-4708-8C16-A981B655B2C4}"/>
              </a:ext>
            </a:extLst>
          </p:cNvPr>
          <p:cNvSpPr/>
          <p:nvPr/>
        </p:nvSpPr>
        <p:spPr>
          <a:xfrm rot="4643965">
            <a:off x="25046061" y="26552162"/>
            <a:ext cx="629148" cy="849522"/>
          </a:xfrm>
          <a:prstGeom prst="irregularSeal2">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778" name="Grafik 1777" descr="Ein Bild, das Tier enthält.&#10;&#10;Automatisch generierte Beschreibung">
            <a:extLst>
              <a:ext uri="{FF2B5EF4-FFF2-40B4-BE49-F238E27FC236}">
                <a16:creationId xmlns:a16="http://schemas.microsoft.com/office/drawing/2014/main" id="{8CF9429E-7673-4297-9787-99EEB702985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9189584" flipH="1">
            <a:off x="25059799" y="26700150"/>
            <a:ext cx="1080936" cy="1718990"/>
          </a:xfrm>
          <a:prstGeom prst="rect">
            <a:avLst/>
          </a:prstGeom>
        </p:spPr>
      </p:pic>
      <p:pic>
        <p:nvPicPr>
          <p:cNvPr id="1781" name="Grafik 1780" descr="Ein Bild, das Licht enthält.&#10;&#10;Automatisch generierte Beschreibung">
            <a:extLst>
              <a:ext uri="{FF2B5EF4-FFF2-40B4-BE49-F238E27FC236}">
                <a16:creationId xmlns:a16="http://schemas.microsoft.com/office/drawing/2014/main" id="{25B63F7A-8641-4AD6-A369-C5F4F96C900B}"/>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16200000">
            <a:off x="1214692" y="26004074"/>
            <a:ext cx="941696" cy="885117"/>
          </a:xfrm>
          <a:prstGeom prst="rect">
            <a:avLst/>
          </a:prstGeom>
        </p:spPr>
      </p:pic>
      <p:cxnSp>
        <p:nvCxnSpPr>
          <p:cNvPr id="2187" name="Gerader Verbinder 2186">
            <a:extLst>
              <a:ext uri="{FF2B5EF4-FFF2-40B4-BE49-F238E27FC236}">
                <a16:creationId xmlns:a16="http://schemas.microsoft.com/office/drawing/2014/main" id="{02505C87-DEAE-46F0-947C-DB2EFA1D9EB9}"/>
              </a:ext>
            </a:extLst>
          </p:cNvPr>
          <p:cNvCxnSpPr>
            <a:cxnSpLocks/>
          </p:cNvCxnSpPr>
          <p:nvPr/>
        </p:nvCxnSpPr>
        <p:spPr>
          <a:xfrm>
            <a:off x="-36664" y="25278068"/>
            <a:ext cx="42805163" cy="0"/>
          </a:xfrm>
          <a:prstGeom prst="line">
            <a:avLst/>
          </a:prstGeom>
          <a:ln w="4699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2188" name="Rechteck 2187">
            <a:extLst>
              <a:ext uri="{FF2B5EF4-FFF2-40B4-BE49-F238E27FC236}">
                <a16:creationId xmlns:a16="http://schemas.microsoft.com/office/drawing/2014/main" id="{F60A3601-0C9B-4C5F-ACF9-466F10CEFEEC}"/>
              </a:ext>
            </a:extLst>
          </p:cNvPr>
          <p:cNvSpPr/>
          <p:nvPr/>
        </p:nvSpPr>
        <p:spPr>
          <a:xfrm>
            <a:off x="-35619" y="25049527"/>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89" name="Rechteck 2188">
            <a:extLst>
              <a:ext uri="{FF2B5EF4-FFF2-40B4-BE49-F238E27FC236}">
                <a16:creationId xmlns:a16="http://schemas.microsoft.com/office/drawing/2014/main" id="{1DF4B51F-DE15-4789-ADCA-B9F27D127B37}"/>
              </a:ext>
            </a:extLst>
          </p:cNvPr>
          <p:cNvSpPr/>
          <p:nvPr/>
        </p:nvSpPr>
        <p:spPr>
          <a:xfrm>
            <a:off x="256463" y="25186279"/>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90" name="Rechteck 2189">
            <a:extLst>
              <a:ext uri="{FF2B5EF4-FFF2-40B4-BE49-F238E27FC236}">
                <a16:creationId xmlns:a16="http://schemas.microsoft.com/office/drawing/2014/main" id="{3D233DA1-372C-42E5-A3FD-A14995832081}"/>
              </a:ext>
            </a:extLst>
          </p:cNvPr>
          <p:cNvSpPr/>
          <p:nvPr/>
        </p:nvSpPr>
        <p:spPr>
          <a:xfrm>
            <a:off x="564840" y="2534614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91" name="Rechteck 2190">
            <a:extLst>
              <a:ext uri="{FF2B5EF4-FFF2-40B4-BE49-F238E27FC236}">
                <a16:creationId xmlns:a16="http://schemas.microsoft.com/office/drawing/2014/main" id="{BCF49936-24D3-4ECE-91EF-D08DD7CF1066}"/>
              </a:ext>
            </a:extLst>
          </p:cNvPr>
          <p:cNvSpPr/>
          <p:nvPr/>
        </p:nvSpPr>
        <p:spPr>
          <a:xfrm>
            <a:off x="-35619" y="2534614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92" name="Rechteck 2191">
            <a:extLst>
              <a:ext uri="{FF2B5EF4-FFF2-40B4-BE49-F238E27FC236}">
                <a16:creationId xmlns:a16="http://schemas.microsoft.com/office/drawing/2014/main" id="{D4E90876-ACFA-4F50-B606-328DAA4A31C3}"/>
              </a:ext>
            </a:extLst>
          </p:cNvPr>
          <p:cNvSpPr/>
          <p:nvPr/>
        </p:nvSpPr>
        <p:spPr>
          <a:xfrm>
            <a:off x="856922" y="25186281"/>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93" name="Rechteck 2192">
            <a:extLst>
              <a:ext uri="{FF2B5EF4-FFF2-40B4-BE49-F238E27FC236}">
                <a16:creationId xmlns:a16="http://schemas.microsoft.com/office/drawing/2014/main" id="{DB76A041-E803-49A5-8971-3AAFDC887A43}"/>
              </a:ext>
            </a:extLst>
          </p:cNvPr>
          <p:cNvSpPr/>
          <p:nvPr/>
        </p:nvSpPr>
        <p:spPr>
          <a:xfrm>
            <a:off x="565135" y="25049527"/>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2" name="Rechteck 2431">
            <a:extLst>
              <a:ext uri="{FF2B5EF4-FFF2-40B4-BE49-F238E27FC236}">
                <a16:creationId xmlns:a16="http://schemas.microsoft.com/office/drawing/2014/main" id="{B620BF9F-436B-4C97-80F1-6908116F1E9D}"/>
              </a:ext>
            </a:extLst>
          </p:cNvPr>
          <p:cNvSpPr/>
          <p:nvPr/>
        </p:nvSpPr>
        <p:spPr>
          <a:xfrm>
            <a:off x="1166303" y="25049158"/>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3" name="Rechteck 2432">
            <a:extLst>
              <a:ext uri="{FF2B5EF4-FFF2-40B4-BE49-F238E27FC236}">
                <a16:creationId xmlns:a16="http://schemas.microsoft.com/office/drawing/2014/main" id="{C06CA864-B931-45CC-80AC-F3EBC3E2B2E8}"/>
              </a:ext>
            </a:extLst>
          </p:cNvPr>
          <p:cNvSpPr/>
          <p:nvPr/>
        </p:nvSpPr>
        <p:spPr>
          <a:xfrm>
            <a:off x="1458385" y="25185910"/>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4" name="Rechteck 2433">
            <a:extLst>
              <a:ext uri="{FF2B5EF4-FFF2-40B4-BE49-F238E27FC236}">
                <a16:creationId xmlns:a16="http://schemas.microsoft.com/office/drawing/2014/main" id="{BD124A6D-BE38-47F0-B8BA-B52A9C047A82}"/>
              </a:ext>
            </a:extLst>
          </p:cNvPr>
          <p:cNvSpPr/>
          <p:nvPr/>
        </p:nvSpPr>
        <p:spPr>
          <a:xfrm>
            <a:off x="1766762" y="2534577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5" name="Rechteck 2434">
            <a:extLst>
              <a:ext uri="{FF2B5EF4-FFF2-40B4-BE49-F238E27FC236}">
                <a16:creationId xmlns:a16="http://schemas.microsoft.com/office/drawing/2014/main" id="{9F3CA061-2DE8-4494-85B7-6930B9D9343B}"/>
              </a:ext>
            </a:extLst>
          </p:cNvPr>
          <p:cNvSpPr/>
          <p:nvPr/>
        </p:nvSpPr>
        <p:spPr>
          <a:xfrm>
            <a:off x="1166303" y="2534577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6" name="Rechteck 2435">
            <a:extLst>
              <a:ext uri="{FF2B5EF4-FFF2-40B4-BE49-F238E27FC236}">
                <a16:creationId xmlns:a16="http://schemas.microsoft.com/office/drawing/2014/main" id="{638A2A5E-2D4C-49B4-8887-AD8054133ED3}"/>
              </a:ext>
            </a:extLst>
          </p:cNvPr>
          <p:cNvSpPr/>
          <p:nvPr/>
        </p:nvSpPr>
        <p:spPr>
          <a:xfrm>
            <a:off x="2058844" y="25185912"/>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7" name="Rechteck 2436">
            <a:extLst>
              <a:ext uri="{FF2B5EF4-FFF2-40B4-BE49-F238E27FC236}">
                <a16:creationId xmlns:a16="http://schemas.microsoft.com/office/drawing/2014/main" id="{6F4E4183-4240-414A-941A-1522AA28FCD0}"/>
              </a:ext>
            </a:extLst>
          </p:cNvPr>
          <p:cNvSpPr/>
          <p:nvPr/>
        </p:nvSpPr>
        <p:spPr>
          <a:xfrm>
            <a:off x="1767057" y="25049158"/>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8" name="Rechteck 2437">
            <a:extLst>
              <a:ext uri="{FF2B5EF4-FFF2-40B4-BE49-F238E27FC236}">
                <a16:creationId xmlns:a16="http://schemas.microsoft.com/office/drawing/2014/main" id="{D90F3C59-6220-4617-ACF6-9FC980FCE29F}"/>
              </a:ext>
            </a:extLst>
          </p:cNvPr>
          <p:cNvSpPr/>
          <p:nvPr/>
        </p:nvSpPr>
        <p:spPr>
          <a:xfrm>
            <a:off x="2366887" y="25049273"/>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39" name="Rechteck 2438">
            <a:extLst>
              <a:ext uri="{FF2B5EF4-FFF2-40B4-BE49-F238E27FC236}">
                <a16:creationId xmlns:a16="http://schemas.microsoft.com/office/drawing/2014/main" id="{BACBA733-54D6-435E-BB77-2514F6710D43}"/>
              </a:ext>
            </a:extLst>
          </p:cNvPr>
          <p:cNvSpPr/>
          <p:nvPr/>
        </p:nvSpPr>
        <p:spPr>
          <a:xfrm>
            <a:off x="2658969" y="25186025"/>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0" name="Rechteck 2439">
            <a:extLst>
              <a:ext uri="{FF2B5EF4-FFF2-40B4-BE49-F238E27FC236}">
                <a16:creationId xmlns:a16="http://schemas.microsoft.com/office/drawing/2014/main" id="{2D6F18C2-DB92-46D1-B607-FFEF60693E84}"/>
              </a:ext>
            </a:extLst>
          </p:cNvPr>
          <p:cNvSpPr/>
          <p:nvPr/>
        </p:nvSpPr>
        <p:spPr>
          <a:xfrm>
            <a:off x="2967346" y="2534588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1" name="Rechteck 2440">
            <a:extLst>
              <a:ext uri="{FF2B5EF4-FFF2-40B4-BE49-F238E27FC236}">
                <a16:creationId xmlns:a16="http://schemas.microsoft.com/office/drawing/2014/main" id="{5769C4A1-8C98-488B-B3AC-306A9B22EBB3}"/>
              </a:ext>
            </a:extLst>
          </p:cNvPr>
          <p:cNvSpPr/>
          <p:nvPr/>
        </p:nvSpPr>
        <p:spPr>
          <a:xfrm>
            <a:off x="2366887" y="2534588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2" name="Rechteck 2441">
            <a:extLst>
              <a:ext uri="{FF2B5EF4-FFF2-40B4-BE49-F238E27FC236}">
                <a16:creationId xmlns:a16="http://schemas.microsoft.com/office/drawing/2014/main" id="{E050C49E-42B6-4EE9-B23A-2194E29DDFCF}"/>
              </a:ext>
            </a:extLst>
          </p:cNvPr>
          <p:cNvSpPr/>
          <p:nvPr/>
        </p:nvSpPr>
        <p:spPr>
          <a:xfrm>
            <a:off x="3259428" y="25186027"/>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3" name="Rechteck 2442">
            <a:extLst>
              <a:ext uri="{FF2B5EF4-FFF2-40B4-BE49-F238E27FC236}">
                <a16:creationId xmlns:a16="http://schemas.microsoft.com/office/drawing/2014/main" id="{DACFD42B-AE57-40B5-A929-C3C033B80D49}"/>
              </a:ext>
            </a:extLst>
          </p:cNvPr>
          <p:cNvSpPr/>
          <p:nvPr/>
        </p:nvSpPr>
        <p:spPr>
          <a:xfrm>
            <a:off x="2967641" y="25049273"/>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4" name="Rechteck 2443">
            <a:extLst>
              <a:ext uri="{FF2B5EF4-FFF2-40B4-BE49-F238E27FC236}">
                <a16:creationId xmlns:a16="http://schemas.microsoft.com/office/drawing/2014/main" id="{CD673E48-07D8-44D6-9207-2F0520393EA5}"/>
              </a:ext>
            </a:extLst>
          </p:cNvPr>
          <p:cNvSpPr/>
          <p:nvPr/>
        </p:nvSpPr>
        <p:spPr>
          <a:xfrm>
            <a:off x="3568809" y="25048904"/>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5" name="Rechteck 2444">
            <a:extLst>
              <a:ext uri="{FF2B5EF4-FFF2-40B4-BE49-F238E27FC236}">
                <a16:creationId xmlns:a16="http://schemas.microsoft.com/office/drawing/2014/main" id="{F04C71E2-C4B7-4095-8651-E44FBF8B54CE}"/>
              </a:ext>
            </a:extLst>
          </p:cNvPr>
          <p:cNvSpPr/>
          <p:nvPr/>
        </p:nvSpPr>
        <p:spPr>
          <a:xfrm>
            <a:off x="3860891" y="25185656"/>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6" name="Rechteck 2445">
            <a:extLst>
              <a:ext uri="{FF2B5EF4-FFF2-40B4-BE49-F238E27FC236}">
                <a16:creationId xmlns:a16="http://schemas.microsoft.com/office/drawing/2014/main" id="{8F00E598-B643-4B31-A3F9-63CB45099F16}"/>
              </a:ext>
            </a:extLst>
          </p:cNvPr>
          <p:cNvSpPr/>
          <p:nvPr/>
        </p:nvSpPr>
        <p:spPr>
          <a:xfrm>
            <a:off x="4169268" y="2534551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7" name="Rechteck 2446">
            <a:extLst>
              <a:ext uri="{FF2B5EF4-FFF2-40B4-BE49-F238E27FC236}">
                <a16:creationId xmlns:a16="http://schemas.microsoft.com/office/drawing/2014/main" id="{7A10E091-4E01-46A7-A01B-5EC281F2C795}"/>
              </a:ext>
            </a:extLst>
          </p:cNvPr>
          <p:cNvSpPr/>
          <p:nvPr/>
        </p:nvSpPr>
        <p:spPr>
          <a:xfrm>
            <a:off x="3568809" y="2534551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8" name="Rechteck 2447">
            <a:extLst>
              <a:ext uri="{FF2B5EF4-FFF2-40B4-BE49-F238E27FC236}">
                <a16:creationId xmlns:a16="http://schemas.microsoft.com/office/drawing/2014/main" id="{FBAA017D-F6A7-451B-B938-5C9A95FEE3B2}"/>
              </a:ext>
            </a:extLst>
          </p:cNvPr>
          <p:cNvSpPr/>
          <p:nvPr/>
        </p:nvSpPr>
        <p:spPr>
          <a:xfrm>
            <a:off x="4461350" y="25185658"/>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49" name="Rechteck 2448">
            <a:extLst>
              <a:ext uri="{FF2B5EF4-FFF2-40B4-BE49-F238E27FC236}">
                <a16:creationId xmlns:a16="http://schemas.microsoft.com/office/drawing/2014/main" id="{FA8EB9F6-5B67-4004-9AAE-48DCBE644557}"/>
              </a:ext>
            </a:extLst>
          </p:cNvPr>
          <p:cNvSpPr/>
          <p:nvPr/>
        </p:nvSpPr>
        <p:spPr>
          <a:xfrm>
            <a:off x="4169563" y="25048904"/>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0" name="Rechteck 2449">
            <a:extLst>
              <a:ext uri="{FF2B5EF4-FFF2-40B4-BE49-F238E27FC236}">
                <a16:creationId xmlns:a16="http://schemas.microsoft.com/office/drawing/2014/main" id="{A90C1396-8E40-4890-86EC-C9234C7C5471}"/>
              </a:ext>
            </a:extLst>
          </p:cNvPr>
          <p:cNvSpPr/>
          <p:nvPr/>
        </p:nvSpPr>
        <p:spPr>
          <a:xfrm>
            <a:off x="4769275" y="25049526"/>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1" name="Rechteck 2450">
            <a:extLst>
              <a:ext uri="{FF2B5EF4-FFF2-40B4-BE49-F238E27FC236}">
                <a16:creationId xmlns:a16="http://schemas.microsoft.com/office/drawing/2014/main" id="{BA1ADFAC-7782-4CC4-9BBD-B287A3B3A4FB}"/>
              </a:ext>
            </a:extLst>
          </p:cNvPr>
          <p:cNvSpPr/>
          <p:nvPr/>
        </p:nvSpPr>
        <p:spPr>
          <a:xfrm>
            <a:off x="5061357" y="25186278"/>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2" name="Rechteck 2451">
            <a:extLst>
              <a:ext uri="{FF2B5EF4-FFF2-40B4-BE49-F238E27FC236}">
                <a16:creationId xmlns:a16="http://schemas.microsoft.com/office/drawing/2014/main" id="{E48C8205-A855-4BDA-90B2-76AC551D56E2}"/>
              </a:ext>
            </a:extLst>
          </p:cNvPr>
          <p:cNvSpPr/>
          <p:nvPr/>
        </p:nvSpPr>
        <p:spPr>
          <a:xfrm>
            <a:off x="5369734" y="2534613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3" name="Rechteck 2452">
            <a:extLst>
              <a:ext uri="{FF2B5EF4-FFF2-40B4-BE49-F238E27FC236}">
                <a16:creationId xmlns:a16="http://schemas.microsoft.com/office/drawing/2014/main" id="{557E8587-DFA3-4CED-B183-2A640EA56AF8}"/>
              </a:ext>
            </a:extLst>
          </p:cNvPr>
          <p:cNvSpPr/>
          <p:nvPr/>
        </p:nvSpPr>
        <p:spPr>
          <a:xfrm>
            <a:off x="4769275" y="2534613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4" name="Rechteck 2453">
            <a:extLst>
              <a:ext uri="{FF2B5EF4-FFF2-40B4-BE49-F238E27FC236}">
                <a16:creationId xmlns:a16="http://schemas.microsoft.com/office/drawing/2014/main" id="{A84ADF6C-C011-4A7C-B220-1A5E4553E3A0}"/>
              </a:ext>
            </a:extLst>
          </p:cNvPr>
          <p:cNvSpPr/>
          <p:nvPr/>
        </p:nvSpPr>
        <p:spPr>
          <a:xfrm>
            <a:off x="5661816" y="25186280"/>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5" name="Rechteck 2454">
            <a:extLst>
              <a:ext uri="{FF2B5EF4-FFF2-40B4-BE49-F238E27FC236}">
                <a16:creationId xmlns:a16="http://schemas.microsoft.com/office/drawing/2014/main" id="{C98F73FB-7404-4217-9008-760999B87304}"/>
              </a:ext>
            </a:extLst>
          </p:cNvPr>
          <p:cNvSpPr/>
          <p:nvPr/>
        </p:nvSpPr>
        <p:spPr>
          <a:xfrm>
            <a:off x="5370029" y="25049526"/>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6" name="Rechteck 2455">
            <a:extLst>
              <a:ext uri="{FF2B5EF4-FFF2-40B4-BE49-F238E27FC236}">
                <a16:creationId xmlns:a16="http://schemas.microsoft.com/office/drawing/2014/main" id="{1D56CBCB-B321-4F4C-9CEC-C03C88A34D10}"/>
              </a:ext>
            </a:extLst>
          </p:cNvPr>
          <p:cNvSpPr/>
          <p:nvPr/>
        </p:nvSpPr>
        <p:spPr>
          <a:xfrm>
            <a:off x="5971197" y="25049157"/>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7" name="Rechteck 2456">
            <a:extLst>
              <a:ext uri="{FF2B5EF4-FFF2-40B4-BE49-F238E27FC236}">
                <a16:creationId xmlns:a16="http://schemas.microsoft.com/office/drawing/2014/main" id="{E3526347-7878-4255-913A-B8B473365B9F}"/>
              </a:ext>
            </a:extLst>
          </p:cNvPr>
          <p:cNvSpPr/>
          <p:nvPr/>
        </p:nvSpPr>
        <p:spPr>
          <a:xfrm>
            <a:off x="6263279" y="25185909"/>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8" name="Rechteck 2457">
            <a:extLst>
              <a:ext uri="{FF2B5EF4-FFF2-40B4-BE49-F238E27FC236}">
                <a16:creationId xmlns:a16="http://schemas.microsoft.com/office/drawing/2014/main" id="{BA647F5F-BB53-4316-AF0B-177AFB8716C4}"/>
              </a:ext>
            </a:extLst>
          </p:cNvPr>
          <p:cNvSpPr/>
          <p:nvPr/>
        </p:nvSpPr>
        <p:spPr>
          <a:xfrm>
            <a:off x="6571656" y="2534577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59" name="Rechteck 2458">
            <a:extLst>
              <a:ext uri="{FF2B5EF4-FFF2-40B4-BE49-F238E27FC236}">
                <a16:creationId xmlns:a16="http://schemas.microsoft.com/office/drawing/2014/main" id="{ECDCA8C4-1173-4708-8BFF-51F1BBDA04CE}"/>
              </a:ext>
            </a:extLst>
          </p:cNvPr>
          <p:cNvSpPr/>
          <p:nvPr/>
        </p:nvSpPr>
        <p:spPr>
          <a:xfrm>
            <a:off x="5971197" y="2534577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0" name="Rechteck 2459">
            <a:extLst>
              <a:ext uri="{FF2B5EF4-FFF2-40B4-BE49-F238E27FC236}">
                <a16:creationId xmlns:a16="http://schemas.microsoft.com/office/drawing/2014/main" id="{B7A87F64-B4A7-4F07-81AE-6A54EEF42478}"/>
              </a:ext>
            </a:extLst>
          </p:cNvPr>
          <p:cNvSpPr/>
          <p:nvPr/>
        </p:nvSpPr>
        <p:spPr>
          <a:xfrm>
            <a:off x="6863738" y="25185911"/>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1" name="Rechteck 2460">
            <a:extLst>
              <a:ext uri="{FF2B5EF4-FFF2-40B4-BE49-F238E27FC236}">
                <a16:creationId xmlns:a16="http://schemas.microsoft.com/office/drawing/2014/main" id="{4ACE90D2-37FA-4FB2-BFDC-6A72935E80B3}"/>
              </a:ext>
            </a:extLst>
          </p:cNvPr>
          <p:cNvSpPr/>
          <p:nvPr/>
        </p:nvSpPr>
        <p:spPr>
          <a:xfrm>
            <a:off x="6571951" y="25049157"/>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2" name="Rechteck 2461">
            <a:extLst>
              <a:ext uri="{FF2B5EF4-FFF2-40B4-BE49-F238E27FC236}">
                <a16:creationId xmlns:a16="http://schemas.microsoft.com/office/drawing/2014/main" id="{C6CA6675-8DAD-4B02-B544-6297556EEB45}"/>
              </a:ext>
            </a:extLst>
          </p:cNvPr>
          <p:cNvSpPr/>
          <p:nvPr/>
        </p:nvSpPr>
        <p:spPr>
          <a:xfrm>
            <a:off x="7171781" y="25049272"/>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3" name="Rechteck 2462">
            <a:extLst>
              <a:ext uri="{FF2B5EF4-FFF2-40B4-BE49-F238E27FC236}">
                <a16:creationId xmlns:a16="http://schemas.microsoft.com/office/drawing/2014/main" id="{46E57B8B-9317-416D-BB29-F263E67C2E3A}"/>
              </a:ext>
            </a:extLst>
          </p:cNvPr>
          <p:cNvSpPr/>
          <p:nvPr/>
        </p:nvSpPr>
        <p:spPr>
          <a:xfrm>
            <a:off x="7463863" y="25186024"/>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4" name="Rechteck 2463">
            <a:extLst>
              <a:ext uri="{FF2B5EF4-FFF2-40B4-BE49-F238E27FC236}">
                <a16:creationId xmlns:a16="http://schemas.microsoft.com/office/drawing/2014/main" id="{B8CFD080-04E8-4837-AF4E-E8E214A2E465}"/>
              </a:ext>
            </a:extLst>
          </p:cNvPr>
          <p:cNvSpPr/>
          <p:nvPr/>
        </p:nvSpPr>
        <p:spPr>
          <a:xfrm>
            <a:off x="7772240" y="25345885"/>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5" name="Rechteck 2464">
            <a:extLst>
              <a:ext uri="{FF2B5EF4-FFF2-40B4-BE49-F238E27FC236}">
                <a16:creationId xmlns:a16="http://schemas.microsoft.com/office/drawing/2014/main" id="{95585FFE-2C49-4162-967C-5332EFF990CA}"/>
              </a:ext>
            </a:extLst>
          </p:cNvPr>
          <p:cNvSpPr/>
          <p:nvPr/>
        </p:nvSpPr>
        <p:spPr>
          <a:xfrm>
            <a:off x="7171781" y="25345885"/>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6" name="Rechteck 2465">
            <a:extLst>
              <a:ext uri="{FF2B5EF4-FFF2-40B4-BE49-F238E27FC236}">
                <a16:creationId xmlns:a16="http://schemas.microsoft.com/office/drawing/2014/main" id="{28F80FD4-BE32-4592-899A-0DFD57AB31A1}"/>
              </a:ext>
            </a:extLst>
          </p:cNvPr>
          <p:cNvSpPr/>
          <p:nvPr/>
        </p:nvSpPr>
        <p:spPr>
          <a:xfrm>
            <a:off x="8064322" y="25186026"/>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7" name="Rechteck 2466">
            <a:extLst>
              <a:ext uri="{FF2B5EF4-FFF2-40B4-BE49-F238E27FC236}">
                <a16:creationId xmlns:a16="http://schemas.microsoft.com/office/drawing/2014/main" id="{F8126EFC-670B-4BB8-A05F-645D6DDC2A99}"/>
              </a:ext>
            </a:extLst>
          </p:cNvPr>
          <p:cNvSpPr/>
          <p:nvPr/>
        </p:nvSpPr>
        <p:spPr>
          <a:xfrm>
            <a:off x="7772535" y="25049272"/>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8" name="Rechteck 2467">
            <a:extLst>
              <a:ext uri="{FF2B5EF4-FFF2-40B4-BE49-F238E27FC236}">
                <a16:creationId xmlns:a16="http://schemas.microsoft.com/office/drawing/2014/main" id="{6DC0B64F-481A-4BFF-B480-33350E071D09}"/>
              </a:ext>
            </a:extLst>
          </p:cNvPr>
          <p:cNvSpPr/>
          <p:nvPr/>
        </p:nvSpPr>
        <p:spPr>
          <a:xfrm>
            <a:off x="8373703" y="25048903"/>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69" name="Rechteck 2468">
            <a:extLst>
              <a:ext uri="{FF2B5EF4-FFF2-40B4-BE49-F238E27FC236}">
                <a16:creationId xmlns:a16="http://schemas.microsoft.com/office/drawing/2014/main" id="{F1B0D6E4-B62B-428A-968F-BE9D4E5014F1}"/>
              </a:ext>
            </a:extLst>
          </p:cNvPr>
          <p:cNvSpPr/>
          <p:nvPr/>
        </p:nvSpPr>
        <p:spPr>
          <a:xfrm>
            <a:off x="8665785" y="25185655"/>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0" name="Rechteck 2469">
            <a:extLst>
              <a:ext uri="{FF2B5EF4-FFF2-40B4-BE49-F238E27FC236}">
                <a16:creationId xmlns:a16="http://schemas.microsoft.com/office/drawing/2014/main" id="{F9AD855D-CF71-427C-98F8-EE4C6044F855}"/>
              </a:ext>
            </a:extLst>
          </p:cNvPr>
          <p:cNvSpPr/>
          <p:nvPr/>
        </p:nvSpPr>
        <p:spPr>
          <a:xfrm>
            <a:off x="8974162" y="2534551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1" name="Rechteck 2470">
            <a:extLst>
              <a:ext uri="{FF2B5EF4-FFF2-40B4-BE49-F238E27FC236}">
                <a16:creationId xmlns:a16="http://schemas.microsoft.com/office/drawing/2014/main" id="{27DFDE41-076A-48EF-8CE9-99C005A8F277}"/>
              </a:ext>
            </a:extLst>
          </p:cNvPr>
          <p:cNvSpPr/>
          <p:nvPr/>
        </p:nvSpPr>
        <p:spPr>
          <a:xfrm>
            <a:off x="8373703" y="2534551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2" name="Rechteck 2471">
            <a:extLst>
              <a:ext uri="{FF2B5EF4-FFF2-40B4-BE49-F238E27FC236}">
                <a16:creationId xmlns:a16="http://schemas.microsoft.com/office/drawing/2014/main" id="{2B9CA204-87C3-4624-B9C8-CDBBF4A775CD}"/>
              </a:ext>
            </a:extLst>
          </p:cNvPr>
          <p:cNvSpPr/>
          <p:nvPr/>
        </p:nvSpPr>
        <p:spPr>
          <a:xfrm>
            <a:off x="9266244" y="25185657"/>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3" name="Rechteck 2472">
            <a:extLst>
              <a:ext uri="{FF2B5EF4-FFF2-40B4-BE49-F238E27FC236}">
                <a16:creationId xmlns:a16="http://schemas.microsoft.com/office/drawing/2014/main" id="{F90D4ADC-F4C3-42A0-9E31-1583D31A3EE2}"/>
              </a:ext>
            </a:extLst>
          </p:cNvPr>
          <p:cNvSpPr/>
          <p:nvPr/>
        </p:nvSpPr>
        <p:spPr>
          <a:xfrm>
            <a:off x="8974457" y="25048903"/>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4" name="Rechteck 2473">
            <a:extLst>
              <a:ext uri="{FF2B5EF4-FFF2-40B4-BE49-F238E27FC236}">
                <a16:creationId xmlns:a16="http://schemas.microsoft.com/office/drawing/2014/main" id="{F4F9600B-AEAC-431D-BE5E-2A07EC5602A9}"/>
              </a:ext>
            </a:extLst>
          </p:cNvPr>
          <p:cNvSpPr/>
          <p:nvPr/>
        </p:nvSpPr>
        <p:spPr>
          <a:xfrm>
            <a:off x="9576836" y="25049137"/>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5" name="Rechteck 2474">
            <a:extLst>
              <a:ext uri="{FF2B5EF4-FFF2-40B4-BE49-F238E27FC236}">
                <a16:creationId xmlns:a16="http://schemas.microsoft.com/office/drawing/2014/main" id="{D0E9485B-41D3-44A0-AD6F-C8706312430C}"/>
              </a:ext>
            </a:extLst>
          </p:cNvPr>
          <p:cNvSpPr/>
          <p:nvPr/>
        </p:nvSpPr>
        <p:spPr>
          <a:xfrm>
            <a:off x="9868918" y="25185889"/>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6" name="Rechteck 2475">
            <a:extLst>
              <a:ext uri="{FF2B5EF4-FFF2-40B4-BE49-F238E27FC236}">
                <a16:creationId xmlns:a16="http://schemas.microsoft.com/office/drawing/2014/main" id="{31A434F2-40AE-4DA9-82FA-90C74C40C451}"/>
              </a:ext>
            </a:extLst>
          </p:cNvPr>
          <p:cNvSpPr/>
          <p:nvPr/>
        </p:nvSpPr>
        <p:spPr>
          <a:xfrm>
            <a:off x="10177295" y="2534575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7" name="Rechteck 2476">
            <a:extLst>
              <a:ext uri="{FF2B5EF4-FFF2-40B4-BE49-F238E27FC236}">
                <a16:creationId xmlns:a16="http://schemas.microsoft.com/office/drawing/2014/main" id="{63342604-90E6-46A2-9BE9-87BA6B6606FA}"/>
              </a:ext>
            </a:extLst>
          </p:cNvPr>
          <p:cNvSpPr/>
          <p:nvPr/>
        </p:nvSpPr>
        <p:spPr>
          <a:xfrm>
            <a:off x="9576836" y="2534575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8" name="Rechteck 2477">
            <a:extLst>
              <a:ext uri="{FF2B5EF4-FFF2-40B4-BE49-F238E27FC236}">
                <a16:creationId xmlns:a16="http://schemas.microsoft.com/office/drawing/2014/main" id="{1DAD3A40-DF5E-4A3E-9F56-9CE108251B7E}"/>
              </a:ext>
            </a:extLst>
          </p:cNvPr>
          <p:cNvSpPr/>
          <p:nvPr/>
        </p:nvSpPr>
        <p:spPr>
          <a:xfrm>
            <a:off x="10469377" y="25185891"/>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79" name="Rechteck 2478">
            <a:extLst>
              <a:ext uri="{FF2B5EF4-FFF2-40B4-BE49-F238E27FC236}">
                <a16:creationId xmlns:a16="http://schemas.microsoft.com/office/drawing/2014/main" id="{D67682DC-D41B-43A5-A1A0-9D37256A3779}"/>
              </a:ext>
            </a:extLst>
          </p:cNvPr>
          <p:cNvSpPr/>
          <p:nvPr/>
        </p:nvSpPr>
        <p:spPr>
          <a:xfrm>
            <a:off x="10177590" y="25049137"/>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0" name="Rechteck 2479">
            <a:extLst>
              <a:ext uri="{FF2B5EF4-FFF2-40B4-BE49-F238E27FC236}">
                <a16:creationId xmlns:a16="http://schemas.microsoft.com/office/drawing/2014/main" id="{3F90EB5B-12C1-42DA-A749-313F103819AF}"/>
              </a:ext>
            </a:extLst>
          </p:cNvPr>
          <p:cNvSpPr/>
          <p:nvPr/>
        </p:nvSpPr>
        <p:spPr>
          <a:xfrm>
            <a:off x="10778758" y="25048768"/>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1" name="Rechteck 2480">
            <a:extLst>
              <a:ext uri="{FF2B5EF4-FFF2-40B4-BE49-F238E27FC236}">
                <a16:creationId xmlns:a16="http://schemas.microsoft.com/office/drawing/2014/main" id="{55503E06-1DCA-466D-9FDA-5B50A2DC40FF}"/>
              </a:ext>
            </a:extLst>
          </p:cNvPr>
          <p:cNvSpPr/>
          <p:nvPr/>
        </p:nvSpPr>
        <p:spPr>
          <a:xfrm>
            <a:off x="11070840" y="25185520"/>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2" name="Rechteck 2481">
            <a:extLst>
              <a:ext uri="{FF2B5EF4-FFF2-40B4-BE49-F238E27FC236}">
                <a16:creationId xmlns:a16="http://schemas.microsoft.com/office/drawing/2014/main" id="{F6B74F3F-348D-496A-A07D-1B57C006F86E}"/>
              </a:ext>
            </a:extLst>
          </p:cNvPr>
          <p:cNvSpPr/>
          <p:nvPr/>
        </p:nvSpPr>
        <p:spPr>
          <a:xfrm>
            <a:off x="11379217" y="2534538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3" name="Rechteck 2482">
            <a:extLst>
              <a:ext uri="{FF2B5EF4-FFF2-40B4-BE49-F238E27FC236}">
                <a16:creationId xmlns:a16="http://schemas.microsoft.com/office/drawing/2014/main" id="{2319439F-A663-424C-85CC-80805F124CAA}"/>
              </a:ext>
            </a:extLst>
          </p:cNvPr>
          <p:cNvSpPr/>
          <p:nvPr/>
        </p:nvSpPr>
        <p:spPr>
          <a:xfrm>
            <a:off x="10778758" y="2534538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4" name="Rechteck 2483">
            <a:extLst>
              <a:ext uri="{FF2B5EF4-FFF2-40B4-BE49-F238E27FC236}">
                <a16:creationId xmlns:a16="http://schemas.microsoft.com/office/drawing/2014/main" id="{0A6FB01A-41F6-43BA-8C27-157C47ABF079}"/>
              </a:ext>
            </a:extLst>
          </p:cNvPr>
          <p:cNvSpPr/>
          <p:nvPr/>
        </p:nvSpPr>
        <p:spPr>
          <a:xfrm>
            <a:off x="11671299" y="25185522"/>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5" name="Rechteck 2484">
            <a:extLst>
              <a:ext uri="{FF2B5EF4-FFF2-40B4-BE49-F238E27FC236}">
                <a16:creationId xmlns:a16="http://schemas.microsoft.com/office/drawing/2014/main" id="{5371884D-CB53-4EAD-B2EF-6721963D3FE4}"/>
              </a:ext>
            </a:extLst>
          </p:cNvPr>
          <p:cNvSpPr/>
          <p:nvPr/>
        </p:nvSpPr>
        <p:spPr>
          <a:xfrm>
            <a:off x="11379512" y="25048768"/>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6" name="Rechteck 2485">
            <a:extLst>
              <a:ext uri="{FF2B5EF4-FFF2-40B4-BE49-F238E27FC236}">
                <a16:creationId xmlns:a16="http://schemas.microsoft.com/office/drawing/2014/main" id="{5835881A-CE0C-421F-8BBC-71DF96BAAE9E}"/>
              </a:ext>
            </a:extLst>
          </p:cNvPr>
          <p:cNvSpPr/>
          <p:nvPr/>
        </p:nvSpPr>
        <p:spPr>
          <a:xfrm>
            <a:off x="11979342" y="25048883"/>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7" name="Rechteck 2486">
            <a:extLst>
              <a:ext uri="{FF2B5EF4-FFF2-40B4-BE49-F238E27FC236}">
                <a16:creationId xmlns:a16="http://schemas.microsoft.com/office/drawing/2014/main" id="{7D48A2F5-DC03-4FA2-AC57-5F1FC60618F5}"/>
              </a:ext>
            </a:extLst>
          </p:cNvPr>
          <p:cNvSpPr/>
          <p:nvPr/>
        </p:nvSpPr>
        <p:spPr>
          <a:xfrm>
            <a:off x="12271424" y="25185635"/>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8" name="Rechteck 2487">
            <a:extLst>
              <a:ext uri="{FF2B5EF4-FFF2-40B4-BE49-F238E27FC236}">
                <a16:creationId xmlns:a16="http://schemas.microsoft.com/office/drawing/2014/main" id="{01E9E83C-69CB-4A37-A659-75215EAA77E4}"/>
              </a:ext>
            </a:extLst>
          </p:cNvPr>
          <p:cNvSpPr/>
          <p:nvPr/>
        </p:nvSpPr>
        <p:spPr>
          <a:xfrm>
            <a:off x="12579801" y="2534549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89" name="Rechteck 2488">
            <a:extLst>
              <a:ext uri="{FF2B5EF4-FFF2-40B4-BE49-F238E27FC236}">
                <a16:creationId xmlns:a16="http://schemas.microsoft.com/office/drawing/2014/main" id="{E2A999C9-9C9D-4036-A9FD-AD23E32A65D3}"/>
              </a:ext>
            </a:extLst>
          </p:cNvPr>
          <p:cNvSpPr/>
          <p:nvPr/>
        </p:nvSpPr>
        <p:spPr>
          <a:xfrm>
            <a:off x="11979342" y="2534549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0" name="Rechteck 2489">
            <a:extLst>
              <a:ext uri="{FF2B5EF4-FFF2-40B4-BE49-F238E27FC236}">
                <a16:creationId xmlns:a16="http://schemas.microsoft.com/office/drawing/2014/main" id="{71B57D69-BA94-4985-A2E2-B118A3C3CCC5}"/>
              </a:ext>
            </a:extLst>
          </p:cNvPr>
          <p:cNvSpPr/>
          <p:nvPr/>
        </p:nvSpPr>
        <p:spPr>
          <a:xfrm>
            <a:off x="12871883" y="25185637"/>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1" name="Rechteck 2490">
            <a:extLst>
              <a:ext uri="{FF2B5EF4-FFF2-40B4-BE49-F238E27FC236}">
                <a16:creationId xmlns:a16="http://schemas.microsoft.com/office/drawing/2014/main" id="{F91353B4-ACE7-4CFA-BA80-4D042D9DAE1F}"/>
              </a:ext>
            </a:extLst>
          </p:cNvPr>
          <p:cNvSpPr/>
          <p:nvPr/>
        </p:nvSpPr>
        <p:spPr>
          <a:xfrm>
            <a:off x="12580096" y="25048883"/>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2" name="Rechteck 2491">
            <a:extLst>
              <a:ext uri="{FF2B5EF4-FFF2-40B4-BE49-F238E27FC236}">
                <a16:creationId xmlns:a16="http://schemas.microsoft.com/office/drawing/2014/main" id="{43EADF6D-3192-4B06-8F01-E4E9D1A256D5}"/>
              </a:ext>
            </a:extLst>
          </p:cNvPr>
          <p:cNvSpPr/>
          <p:nvPr/>
        </p:nvSpPr>
        <p:spPr>
          <a:xfrm>
            <a:off x="13181264" y="25048514"/>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3" name="Rechteck 2492">
            <a:extLst>
              <a:ext uri="{FF2B5EF4-FFF2-40B4-BE49-F238E27FC236}">
                <a16:creationId xmlns:a16="http://schemas.microsoft.com/office/drawing/2014/main" id="{85A498D5-8466-4228-A962-F245F1D4C3AA}"/>
              </a:ext>
            </a:extLst>
          </p:cNvPr>
          <p:cNvSpPr/>
          <p:nvPr/>
        </p:nvSpPr>
        <p:spPr>
          <a:xfrm>
            <a:off x="13473346" y="25185266"/>
            <a:ext cx="600459" cy="160619"/>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4" name="Rechteck 2493">
            <a:extLst>
              <a:ext uri="{FF2B5EF4-FFF2-40B4-BE49-F238E27FC236}">
                <a16:creationId xmlns:a16="http://schemas.microsoft.com/office/drawing/2014/main" id="{E334CE03-7F74-441C-9E28-F0BBA776098C}"/>
              </a:ext>
            </a:extLst>
          </p:cNvPr>
          <p:cNvSpPr/>
          <p:nvPr/>
        </p:nvSpPr>
        <p:spPr>
          <a:xfrm>
            <a:off x="13781723" y="2534512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5" name="Rechteck 2494">
            <a:extLst>
              <a:ext uri="{FF2B5EF4-FFF2-40B4-BE49-F238E27FC236}">
                <a16:creationId xmlns:a16="http://schemas.microsoft.com/office/drawing/2014/main" id="{A0A91CF2-8D90-41E5-B2E9-9328E738D993}"/>
              </a:ext>
            </a:extLst>
          </p:cNvPr>
          <p:cNvSpPr/>
          <p:nvPr/>
        </p:nvSpPr>
        <p:spPr>
          <a:xfrm>
            <a:off x="13181264" y="2534512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6" name="Rechteck 2495">
            <a:extLst>
              <a:ext uri="{FF2B5EF4-FFF2-40B4-BE49-F238E27FC236}">
                <a16:creationId xmlns:a16="http://schemas.microsoft.com/office/drawing/2014/main" id="{EF38C703-EED1-4E9E-ABD0-8F40BFBF7026}"/>
              </a:ext>
            </a:extLst>
          </p:cNvPr>
          <p:cNvSpPr/>
          <p:nvPr/>
        </p:nvSpPr>
        <p:spPr>
          <a:xfrm>
            <a:off x="14073805" y="25185268"/>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7" name="Rechteck 2496">
            <a:extLst>
              <a:ext uri="{FF2B5EF4-FFF2-40B4-BE49-F238E27FC236}">
                <a16:creationId xmlns:a16="http://schemas.microsoft.com/office/drawing/2014/main" id="{A79C4555-8FF1-46BC-96A3-49BB4F798429}"/>
              </a:ext>
            </a:extLst>
          </p:cNvPr>
          <p:cNvSpPr/>
          <p:nvPr/>
        </p:nvSpPr>
        <p:spPr>
          <a:xfrm>
            <a:off x="13782018" y="25048514"/>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8" name="Rechteck 2497">
            <a:extLst>
              <a:ext uri="{FF2B5EF4-FFF2-40B4-BE49-F238E27FC236}">
                <a16:creationId xmlns:a16="http://schemas.microsoft.com/office/drawing/2014/main" id="{9597884D-3E0F-4D48-8106-784AD0407C84}"/>
              </a:ext>
            </a:extLst>
          </p:cNvPr>
          <p:cNvSpPr/>
          <p:nvPr/>
        </p:nvSpPr>
        <p:spPr>
          <a:xfrm>
            <a:off x="14381730" y="25049525"/>
            <a:ext cx="600459" cy="133717"/>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99" name="Rechteck 2498">
            <a:extLst>
              <a:ext uri="{FF2B5EF4-FFF2-40B4-BE49-F238E27FC236}">
                <a16:creationId xmlns:a16="http://schemas.microsoft.com/office/drawing/2014/main" id="{A3BD212F-78C9-4410-B67B-75367AF254A9}"/>
              </a:ext>
            </a:extLst>
          </p:cNvPr>
          <p:cNvSpPr/>
          <p:nvPr/>
        </p:nvSpPr>
        <p:spPr>
          <a:xfrm>
            <a:off x="14673812" y="25185888"/>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0" name="Rechteck 2499">
            <a:extLst>
              <a:ext uri="{FF2B5EF4-FFF2-40B4-BE49-F238E27FC236}">
                <a16:creationId xmlns:a16="http://schemas.microsoft.com/office/drawing/2014/main" id="{9B0F89DF-EBC4-4F95-AE65-B31D1DC03F25}"/>
              </a:ext>
            </a:extLst>
          </p:cNvPr>
          <p:cNvSpPr/>
          <p:nvPr/>
        </p:nvSpPr>
        <p:spPr>
          <a:xfrm>
            <a:off x="14982189" y="2534574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1" name="Rechteck 2500">
            <a:extLst>
              <a:ext uri="{FF2B5EF4-FFF2-40B4-BE49-F238E27FC236}">
                <a16:creationId xmlns:a16="http://schemas.microsoft.com/office/drawing/2014/main" id="{CA1A7234-6FDC-4896-82E7-4570E4DECFE9}"/>
              </a:ext>
            </a:extLst>
          </p:cNvPr>
          <p:cNvSpPr/>
          <p:nvPr/>
        </p:nvSpPr>
        <p:spPr>
          <a:xfrm>
            <a:off x="14381730" y="2534574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2" name="Rechteck 2501">
            <a:extLst>
              <a:ext uri="{FF2B5EF4-FFF2-40B4-BE49-F238E27FC236}">
                <a16:creationId xmlns:a16="http://schemas.microsoft.com/office/drawing/2014/main" id="{C28890CE-B5A3-4180-845A-5EFE8306A98A}"/>
              </a:ext>
            </a:extLst>
          </p:cNvPr>
          <p:cNvSpPr/>
          <p:nvPr/>
        </p:nvSpPr>
        <p:spPr>
          <a:xfrm>
            <a:off x="15274271" y="25185890"/>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3" name="Rechteck 2502">
            <a:extLst>
              <a:ext uri="{FF2B5EF4-FFF2-40B4-BE49-F238E27FC236}">
                <a16:creationId xmlns:a16="http://schemas.microsoft.com/office/drawing/2014/main" id="{B81E83BE-CEDD-42BC-B7A6-5D3CC61028C9}"/>
              </a:ext>
            </a:extLst>
          </p:cNvPr>
          <p:cNvSpPr/>
          <p:nvPr/>
        </p:nvSpPr>
        <p:spPr>
          <a:xfrm>
            <a:off x="14982484" y="25049136"/>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4" name="Rechteck 2503">
            <a:extLst>
              <a:ext uri="{FF2B5EF4-FFF2-40B4-BE49-F238E27FC236}">
                <a16:creationId xmlns:a16="http://schemas.microsoft.com/office/drawing/2014/main" id="{33D95556-FBC0-4502-8904-501C2CC3FB9C}"/>
              </a:ext>
            </a:extLst>
          </p:cNvPr>
          <p:cNvSpPr/>
          <p:nvPr/>
        </p:nvSpPr>
        <p:spPr>
          <a:xfrm>
            <a:off x="15583652" y="25048767"/>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5" name="Rechteck 2504">
            <a:extLst>
              <a:ext uri="{FF2B5EF4-FFF2-40B4-BE49-F238E27FC236}">
                <a16:creationId xmlns:a16="http://schemas.microsoft.com/office/drawing/2014/main" id="{6E052B5B-0A32-4548-963A-C33972C89B29}"/>
              </a:ext>
            </a:extLst>
          </p:cNvPr>
          <p:cNvSpPr/>
          <p:nvPr/>
        </p:nvSpPr>
        <p:spPr>
          <a:xfrm>
            <a:off x="15875734" y="25185519"/>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6" name="Rechteck 2505">
            <a:extLst>
              <a:ext uri="{FF2B5EF4-FFF2-40B4-BE49-F238E27FC236}">
                <a16:creationId xmlns:a16="http://schemas.microsoft.com/office/drawing/2014/main" id="{69F6078A-0C63-44F6-8169-BECC76D57DF2}"/>
              </a:ext>
            </a:extLst>
          </p:cNvPr>
          <p:cNvSpPr/>
          <p:nvPr/>
        </p:nvSpPr>
        <p:spPr>
          <a:xfrm>
            <a:off x="16184111" y="2534538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7" name="Rechteck 2506">
            <a:extLst>
              <a:ext uri="{FF2B5EF4-FFF2-40B4-BE49-F238E27FC236}">
                <a16:creationId xmlns:a16="http://schemas.microsoft.com/office/drawing/2014/main" id="{F6744DF7-4C36-437A-82A0-1FD9C635063C}"/>
              </a:ext>
            </a:extLst>
          </p:cNvPr>
          <p:cNvSpPr/>
          <p:nvPr/>
        </p:nvSpPr>
        <p:spPr>
          <a:xfrm>
            <a:off x="15583652" y="25345380"/>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8" name="Rechteck 2507">
            <a:extLst>
              <a:ext uri="{FF2B5EF4-FFF2-40B4-BE49-F238E27FC236}">
                <a16:creationId xmlns:a16="http://schemas.microsoft.com/office/drawing/2014/main" id="{280988F2-4ADA-46D3-BF77-26ACCF449808}"/>
              </a:ext>
            </a:extLst>
          </p:cNvPr>
          <p:cNvSpPr/>
          <p:nvPr/>
        </p:nvSpPr>
        <p:spPr>
          <a:xfrm>
            <a:off x="16476193" y="25185521"/>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09" name="Rechteck 2508">
            <a:extLst>
              <a:ext uri="{FF2B5EF4-FFF2-40B4-BE49-F238E27FC236}">
                <a16:creationId xmlns:a16="http://schemas.microsoft.com/office/drawing/2014/main" id="{72CD5C59-E9EF-4431-B404-E5C1AA6C2B47}"/>
              </a:ext>
            </a:extLst>
          </p:cNvPr>
          <p:cNvSpPr/>
          <p:nvPr/>
        </p:nvSpPr>
        <p:spPr>
          <a:xfrm>
            <a:off x="16184406" y="25048767"/>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0" name="Rechteck 2509">
            <a:extLst>
              <a:ext uri="{FF2B5EF4-FFF2-40B4-BE49-F238E27FC236}">
                <a16:creationId xmlns:a16="http://schemas.microsoft.com/office/drawing/2014/main" id="{291A67E6-5830-449A-9C92-BB78F80E4A81}"/>
              </a:ext>
            </a:extLst>
          </p:cNvPr>
          <p:cNvSpPr/>
          <p:nvPr/>
        </p:nvSpPr>
        <p:spPr>
          <a:xfrm>
            <a:off x="16784236" y="25048882"/>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1" name="Rechteck 2510">
            <a:extLst>
              <a:ext uri="{FF2B5EF4-FFF2-40B4-BE49-F238E27FC236}">
                <a16:creationId xmlns:a16="http://schemas.microsoft.com/office/drawing/2014/main" id="{99B2512C-FD65-424A-AE9F-F12F890CAE24}"/>
              </a:ext>
            </a:extLst>
          </p:cNvPr>
          <p:cNvSpPr/>
          <p:nvPr/>
        </p:nvSpPr>
        <p:spPr>
          <a:xfrm>
            <a:off x="17076318" y="25185634"/>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2" name="Rechteck 2511">
            <a:extLst>
              <a:ext uri="{FF2B5EF4-FFF2-40B4-BE49-F238E27FC236}">
                <a16:creationId xmlns:a16="http://schemas.microsoft.com/office/drawing/2014/main" id="{063AAFA2-CA3C-4AB5-803B-EB57A0828B86}"/>
              </a:ext>
            </a:extLst>
          </p:cNvPr>
          <p:cNvSpPr/>
          <p:nvPr/>
        </p:nvSpPr>
        <p:spPr>
          <a:xfrm>
            <a:off x="17384695" y="25345495"/>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3" name="Rechteck 2512">
            <a:extLst>
              <a:ext uri="{FF2B5EF4-FFF2-40B4-BE49-F238E27FC236}">
                <a16:creationId xmlns:a16="http://schemas.microsoft.com/office/drawing/2014/main" id="{3556B6CA-414A-4A4C-9F39-8F7EB11D9054}"/>
              </a:ext>
            </a:extLst>
          </p:cNvPr>
          <p:cNvSpPr/>
          <p:nvPr/>
        </p:nvSpPr>
        <p:spPr>
          <a:xfrm>
            <a:off x="16784236" y="25345495"/>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4" name="Rechteck 2513">
            <a:extLst>
              <a:ext uri="{FF2B5EF4-FFF2-40B4-BE49-F238E27FC236}">
                <a16:creationId xmlns:a16="http://schemas.microsoft.com/office/drawing/2014/main" id="{F7351C43-74CD-415F-923C-24965CB8D7BB}"/>
              </a:ext>
            </a:extLst>
          </p:cNvPr>
          <p:cNvSpPr/>
          <p:nvPr/>
        </p:nvSpPr>
        <p:spPr>
          <a:xfrm>
            <a:off x="17676777" y="25185636"/>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5" name="Rechteck 2514">
            <a:extLst>
              <a:ext uri="{FF2B5EF4-FFF2-40B4-BE49-F238E27FC236}">
                <a16:creationId xmlns:a16="http://schemas.microsoft.com/office/drawing/2014/main" id="{D036A69E-8221-4512-B3B9-7082D16706AE}"/>
              </a:ext>
            </a:extLst>
          </p:cNvPr>
          <p:cNvSpPr/>
          <p:nvPr/>
        </p:nvSpPr>
        <p:spPr>
          <a:xfrm>
            <a:off x="17384990" y="25048882"/>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6" name="Rechteck 2515">
            <a:extLst>
              <a:ext uri="{FF2B5EF4-FFF2-40B4-BE49-F238E27FC236}">
                <a16:creationId xmlns:a16="http://schemas.microsoft.com/office/drawing/2014/main" id="{AF386682-9D9F-4A16-846F-5CB4FDB6C8C7}"/>
              </a:ext>
            </a:extLst>
          </p:cNvPr>
          <p:cNvSpPr/>
          <p:nvPr/>
        </p:nvSpPr>
        <p:spPr>
          <a:xfrm>
            <a:off x="17986158" y="25048513"/>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7" name="Rechteck 2516">
            <a:extLst>
              <a:ext uri="{FF2B5EF4-FFF2-40B4-BE49-F238E27FC236}">
                <a16:creationId xmlns:a16="http://schemas.microsoft.com/office/drawing/2014/main" id="{43E54BAB-3A8F-4DE7-9F94-02A3F8A3300F}"/>
              </a:ext>
            </a:extLst>
          </p:cNvPr>
          <p:cNvSpPr/>
          <p:nvPr/>
        </p:nvSpPr>
        <p:spPr>
          <a:xfrm>
            <a:off x="18278240" y="25185265"/>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8" name="Rechteck 2517">
            <a:extLst>
              <a:ext uri="{FF2B5EF4-FFF2-40B4-BE49-F238E27FC236}">
                <a16:creationId xmlns:a16="http://schemas.microsoft.com/office/drawing/2014/main" id="{83DBA001-3F48-4952-9B3C-60ECAADF5E1F}"/>
              </a:ext>
            </a:extLst>
          </p:cNvPr>
          <p:cNvSpPr/>
          <p:nvPr/>
        </p:nvSpPr>
        <p:spPr>
          <a:xfrm>
            <a:off x="18586617" y="25342745"/>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19" name="Rechteck 2518">
            <a:extLst>
              <a:ext uri="{FF2B5EF4-FFF2-40B4-BE49-F238E27FC236}">
                <a16:creationId xmlns:a16="http://schemas.microsoft.com/office/drawing/2014/main" id="{D94E8C68-0993-44F1-B0E9-B0E99BC2641C}"/>
              </a:ext>
            </a:extLst>
          </p:cNvPr>
          <p:cNvSpPr/>
          <p:nvPr/>
        </p:nvSpPr>
        <p:spPr>
          <a:xfrm>
            <a:off x="17986158" y="25345126"/>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0" name="Rechteck 2519">
            <a:extLst>
              <a:ext uri="{FF2B5EF4-FFF2-40B4-BE49-F238E27FC236}">
                <a16:creationId xmlns:a16="http://schemas.microsoft.com/office/drawing/2014/main" id="{0645CBB9-55BD-44D2-A4D9-3B8B4A98B86B}"/>
              </a:ext>
            </a:extLst>
          </p:cNvPr>
          <p:cNvSpPr/>
          <p:nvPr/>
        </p:nvSpPr>
        <p:spPr>
          <a:xfrm>
            <a:off x="18878699" y="25185267"/>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1" name="Rechteck 2520">
            <a:extLst>
              <a:ext uri="{FF2B5EF4-FFF2-40B4-BE49-F238E27FC236}">
                <a16:creationId xmlns:a16="http://schemas.microsoft.com/office/drawing/2014/main" id="{3C680D22-2B7E-45F0-BB6E-7D882818367C}"/>
              </a:ext>
            </a:extLst>
          </p:cNvPr>
          <p:cNvSpPr/>
          <p:nvPr/>
        </p:nvSpPr>
        <p:spPr>
          <a:xfrm>
            <a:off x="18586912" y="25048513"/>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2" name="Rechteck 2521">
            <a:extLst>
              <a:ext uri="{FF2B5EF4-FFF2-40B4-BE49-F238E27FC236}">
                <a16:creationId xmlns:a16="http://schemas.microsoft.com/office/drawing/2014/main" id="{B3623C3C-2A71-4A2D-8C51-0EAF03C673C4}"/>
              </a:ext>
            </a:extLst>
          </p:cNvPr>
          <p:cNvSpPr/>
          <p:nvPr/>
        </p:nvSpPr>
        <p:spPr>
          <a:xfrm>
            <a:off x="19185894" y="25048099"/>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3" name="Rechteck 2522">
            <a:extLst>
              <a:ext uri="{FF2B5EF4-FFF2-40B4-BE49-F238E27FC236}">
                <a16:creationId xmlns:a16="http://schemas.microsoft.com/office/drawing/2014/main" id="{B965CEDE-8DB3-430F-933B-88CE832A56BC}"/>
              </a:ext>
            </a:extLst>
          </p:cNvPr>
          <p:cNvSpPr/>
          <p:nvPr/>
        </p:nvSpPr>
        <p:spPr>
          <a:xfrm>
            <a:off x="19477976" y="25184851"/>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4" name="Rechteck 2523">
            <a:extLst>
              <a:ext uri="{FF2B5EF4-FFF2-40B4-BE49-F238E27FC236}">
                <a16:creationId xmlns:a16="http://schemas.microsoft.com/office/drawing/2014/main" id="{8A4DFCF1-5FC3-4810-9AB3-61E66EF0103B}"/>
              </a:ext>
            </a:extLst>
          </p:cNvPr>
          <p:cNvSpPr/>
          <p:nvPr/>
        </p:nvSpPr>
        <p:spPr>
          <a:xfrm>
            <a:off x="19786353" y="25342745"/>
            <a:ext cx="600459" cy="166696"/>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5" name="Rechteck 2524">
            <a:extLst>
              <a:ext uri="{FF2B5EF4-FFF2-40B4-BE49-F238E27FC236}">
                <a16:creationId xmlns:a16="http://schemas.microsoft.com/office/drawing/2014/main" id="{1D115A92-ACDF-4E40-9DB5-1A3A62B511A2}"/>
              </a:ext>
            </a:extLst>
          </p:cNvPr>
          <p:cNvSpPr/>
          <p:nvPr/>
        </p:nvSpPr>
        <p:spPr>
          <a:xfrm>
            <a:off x="19185894" y="25343113"/>
            <a:ext cx="600459" cy="166327"/>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6" name="Rechteck 2525">
            <a:extLst>
              <a:ext uri="{FF2B5EF4-FFF2-40B4-BE49-F238E27FC236}">
                <a16:creationId xmlns:a16="http://schemas.microsoft.com/office/drawing/2014/main" id="{4112275B-9120-4893-9DD3-7E7BE809855C}"/>
              </a:ext>
            </a:extLst>
          </p:cNvPr>
          <p:cNvSpPr/>
          <p:nvPr/>
        </p:nvSpPr>
        <p:spPr>
          <a:xfrm>
            <a:off x="20078435" y="25184853"/>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7" name="Rechteck 2526">
            <a:extLst>
              <a:ext uri="{FF2B5EF4-FFF2-40B4-BE49-F238E27FC236}">
                <a16:creationId xmlns:a16="http://schemas.microsoft.com/office/drawing/2014/main" id="{6709A523-631F-46E2-AD5A-A3E759391937}"/>
              </a:ext>
            </a:extLst>
          </p:cNvPr>
          <p:cNvSpPr/>
          <p:nvPr/>
        </p:nvSpPr>
        <p:spPr>
          <a:xfrm>
            <a:off x="19786648" y="25048099"/>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8" name="Rechteck 2527">
            <a:extLst>
              <a:ext uri="{FF2B5EF4-FFF2-40B4-BE49-F238E27FC236}">
                <a16:creationId xmlns:a16="http://schemas.microsoft.com/office/drawing/2014/main" id="{8360D538-9BC4-478D-8E2D-F9317B07BD50}"/>
              </a:ext>
            </a:extLst>
          </p:cNvPr>
          <p:cNvSpPr/>
          <p:nvPr/>
        </p:nvSpPr>
        <p:spPr>
          <a:xfrm>
            <a:off x="20387816" y="25047730"/>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29" name="Rechteck 2528">
            <a:extLst>
              <a:ext uri="{FF2B5EF4-FFF2-40B4-BE49-F238E27FC236}">
                <a16:creationId xmlns:a16="http://schemas.microsoft.com/office/drawing/2014/main" id="{683F0250-EA08-41EB-93BC-01B72B0C476E}"/>
              </a:ext>
            </a:extLst>
          </p:cNvPr>
          <p:cNvSpPr/>
          <p:nvPr/>
        </p:nvSpPr>
        <p:spPr>
          <a:xfrm>
            <a:off x="20679898" y="25184482"/>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0" name="Rechteck 2529">
            <a:extLst>
              <a:ext uri="{FF2B5EF4-FFF2-40B4-BE49-F238E27FC236}">
                <a16:creationId xmlns:a16="http://schemas.microsoft.com/office/drawing/2014/main" id="{0A1E4869-9D78-4ED1-B5D0-E60EBBE7B816}"/>
              </a:ext>
            </a:extLst>
          </p:cNvPr>
          <p:cNvSpPr/>
          <p:nvPr/>
        </p:nvSpPr>
        <p:spPr>
          <a:xfrm>
            <a:off x="20988275" y="25344343"/>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1" name="Rechteck 2530">
            <a:extLst>
              <a:ext uri="{FF2B5EF4-FFF2-40B4-BE49-F238E27FC236}">
                <a16:creationId xmlns:a16="http://schemas.microsoft.com/office/drawing/2014/main" id="{A1D0B5EA-1E21-421B-9E18-2614875D045D}"/>
              </a:ext>
            </a:extLst>
          </p:cNvPr>
          <p:cNvSpPr/>
          <p:nvPr/>
        </p:nvSpPr>
        <p:spPr>
          <a:xfrm>
            <a:off x="20387816" y="25343698"/>
            <a:ext cx="600459" cy="167755"/>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2" name="Rechteck 2531">
            <a:extLst>
              <a:ext uri="{FF2B5EF4-FFF2-40B4-BE49-F238E27FC236}">
                <a16:creationId xmlns:a16="http://schemas.microsoft.com/office/drawing/2014/main" id="{60493CE9-4A61-4EE6-9196-F9458164B7B3}"/>
              </a:ext>
            </a:extLst>
          </p:cNvPr>
          <p:cNvSpPr/>
          <p:nvPr/>
        </p:nvSpPr>
        <p:spPr>
          <a:xfrm>
            <a:off x="21280357" y="25184484"/>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3" name="Rechteck 2532">
            <a:extLst>
              <a:ext uri="{FF2B5EF4-FFF2-40B4-BE49-F238E27FC236}">
                <a16:creationId xmlns:a16="http://schemas.microsoft.com/office/drawing/2014/main" id="{C61D5BF3-668F-40D1-8528-60A679755A4C}"/>
              </a:ext>
            </a:extLst>
          </p:cNvPr>
          <p:cNvSpPr/>
          <p:nvPr/>
        </p:nvSpPr>
        <p:spPr>
          <a:xfrm>
            <a:off x="20988570" y="25047730"/>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4" name="Rechteck 2533">
            <a:extLst>
              <a:ext uri="{FF2B5EF4-FFF2-40B4-BE49-F238E27FC236}">
                <a16:creationId xmlns:a16="http://schemas.microsoft.com/office/drawing/2014/main" id="{C1691F30-4054-4BE4-A5CF-9C0AA223CAF6}"/>
              </a:ext>
            </a:extLst>
          </p:cNvPr>
          <p:cNvSpPr/>
          <p:nvPr/>
        </p:nvSpPr>
        <p:spPr>
          <a:xfrm>
            <a:off x="21588400" y="25047845"/>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5" name="Rechteck 2534">
            <a:extLst>
              <a:ext uri="{FF2B5EF4-FFF2-40B4-BE49-F238E27FC236}">
                <a16:creationId xmlns:a16="http://schemas.microsoft.com/office/drawing/2014/main" id="{6D235B19-E296-4C07-B247-CE06ABFAF5DE}"/>
              </a:ext>
            </a:extLst>
          </p:cNvPr>
          <p:cNvSpPr/>
          <p:nvPr/>
        </p:nvSpPr>
        <p:spPr>
          <a:xfrm>
            <a:off x="21880482" y="25184597"/>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6" name="Rechteck 2535">
            <a:extLst>
              <a:ext uri="{FF2B5EF4-FFF2-40B4-BE49-F238E27FC236}">
                <a16:creationId xmlns:a16="http://schemas.microsoft.com/office/drawing/2014/main" id="{96021E7A-0DB4-4E71-AD47-7BCE47B79609}"/>
              </a:ext>
            </a:extLst>
          </p:cNvPr>
          <p:cNvSpPr/>
          <p:nvPr/>
        </p:nvSpPr>
        <p:spPr>
          <a:xfrm>
            <a:off x="22188859" y="2534445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7" name="Rechteck 2536">
            <a:extLst>
              <a:ext uri="{FF2B5EF4-FFF2-40B4-BE49-F238E27FC236}">
                <a16:creationId xmlns:a16="http://schemas.microsoft.com/office/drawing/2014/main" id="{465E9CDD-511E-4BAB-95DE-396D189CF50B}"/>
              </a:ext>
            </a:extLst>
          </p:cNvPr>
          <p:cNvSpPr/>
          <p:nvPr/>
        </p:nvSpPr>
        <p:spPr>
          <a:xfrm>
            <a:off x="21588400" y="2534445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8" name="Rechteck 2537">
            <a:extLst>
              <a:ext uri="{FF2B5EF4-FFF2-40B4-BE49-F238E27FC236}">
                <a16:creationId xmlns:a16="http://schemas.microsoft.com/office/drawing/2014/main" id="{68DCBAF2-E9CD-415D-8186-3BAC98FB1730}"/>
              </a:ext>
            </a:extLst>
          </p:cNvPr>
          <p:cNvSpPr/>
          <p:nvPr/>
        </p:nvSpPr>
        <p:spPr>
          <a:xfrm>
            <a:off x="22480941" y="25184599"/>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39" name="Rechteck 2538">
            <a:extLst>
              <a:ext uri="{FF2B5EF4-FFF2-40B4-BE49-F238E27FC236}">
                <a16:creationId xmlns:a16="http://schemas.microsoft.com/office/drawing/2014/main" id="{BEB279B4-5D4A-4645-BC94-306CA2965DA7}"/>
              </a:ext>
            </a:extLst>
          </p:cNvPr>
          <p:cNvSpPr/>
          <p:nvPr/>
        </p:nvSpPr>
        <p:spPr>
          <a:xfrm>
            <a:off x="22189154" y="25047845"/>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0" name="Rechteck 2539">
            <a:extLst>
              <a:ext uri="{FF2B5EF4-FFF2-40B4-BE49-F238E27FC236}">
                <a16:creationId xmlns:a16="http://schemas.microsoft.com/office/drawing/2014/main" id="{09D6F0FC-DEC7-416B-B26B-C7A6D90816ED}"/>
              </a:ext>
            </a:extLst>
          </p:cNvPr>
          <p:cNvSpPr/>
          <p:nvPr/>
        </p:nvSpPr>
        <p:spPr>
          <a:xfrm>
            <a:off x="22790322" y="25047476"/>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1" name="Rechteck 2540">
            <a:extLst>
              <a:ext uri="{FF2B5EF4-FFF2-40B4-BE49-F238E27FC236}">
                <a16:creationId xmlns:a16="http://schemas.microsoft.com/office/drawing/2014/main" id="{3A991605-C50E-4D98-B9FD-BEDEBAB16D32}"/>
              </a:ext>
            </a:extLst>
          </p:cNvPr>
          <p:cNvSpPr/>
          <p:nvPr/>
        </p:nvSpPr>
        <p:spPr>
          <a:xfrm>
            <a:off x="23082404" y="25184228"/>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2" name="Rechteck 2541">
            <a:extLst>
              <a:ext uri="{FF2B5EF4-FFF2-40B4-BE49-F238E27FC236}">
                <a16:creationId xmlns:a16="http://schemas.microsoft.com/office/drawing/2014/main" id="{3DB1E409-E042-4ECB-976D-232782E7C394}"/>
              </a:ext>
            </a:extLst>
          </p:cNvPr>
          <p:cNvSpPr/>
          <p:nvPr/>
        </p:nvSpPr>
        <p:spPr>
          <a:xfrm>
            <a:off x="23390781" y="2534408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3" name="Rechteck 2542">
            <a:extLst>
              <a:ext uri="{FF2B5EF4-FFF2-40B4-BE49-F238E27FC236}">
                <a16:creationId xmlns:a16="http://schemas.microsoft.com/office/drawing/2014/main" id="{4FC93031-7119-4A3E-AB09-4837980AFAC8}"/>
              </a:ext>
            </a:extLst>
          </p:cNvPr>
          <p:cNvSpPr/>
          <p:nvPr/>
        </p:nvSpPr>
        <p:spPr>
          <a:xfrm>
            <a:off x="22790322" y="2534408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4" name="Rechteck 2543">
            <a:extLst>
              <a:ext uri="{FF2B5EF4-FFF2-40B4-BE49-F238E27FC236}">
                <a16:creationId xmlns:a16="http://schemas.microsoft.com/office/drawing/2014/main" id="{B6F5C291-0487-4367-A301-89A19E0C260B}"/>
              </a:ext>
            </a:extLst>
          </p:cNvPr>
          <p:cNvSpPr/>
          <p:nvPr/>
        </p:nvSpPr>
        <p:spPr>
          <a:xfrm>
            <a:off x="23682863" y="25184230"/>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5" name="Rechteck 2544">
            <a:extLst>
              <a:ext uri="{FF2B5EF4-FFF2-40B4-BE49-F238E27FC236}">
                <a16:creationId xmlns:a16="http://schemas.microsoft.com/office/drawing/2014/main" id="{99C52861-5E9E-4A95-86BD-CD81FA15E087}"/>
              </a:ext>
            </a:extLst>
          </p:cNvPr>
          <p:cNvSpPr/>
          <p:nvPr/>
        </p:nvSpPr>
        <p:spPr>
          <a:xfrm>
            <a:off x="23391076" y="25047476"/>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6" name="Rechteck 2545">
            <a:extLst>
              <a:ext uri="{FF2B5EF4-FFF2-40B4-BE49-F238E27FC236}">
                <a16:creationId xmlns:a16="http://schemas.microsoft.com/office/drawing/2014/main" id="{E1DE9854-F406-4B43-8FB4-5954FECD8AF7}"/>
              </a:ext>
            </a:extLst>
          </p:cNvPr>
          <p:cNvSpPr/>
          <p:nvPr/>
        </p:nvSpPr>
        <p:spPr>
          <a:xfrm>
            <a:off x="23990788" y="25048098"/>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7" name="Rechteck 2546">
            <a:extLst>
              <a:ext uri="{FF2B5EF4-FFF2-40B4-BE49-F238E27FC236}">
                <a16:creationId xmlns:a16="http://schemas.microsoft.com/office/drawing/2014/main" id="{B11B5C94-C964-4994-9614-1E317B22FC4C}"/>
              </a:ext>
            </a:extLst>
          </p:cNvPr>
          <p:cNvSpPr/>
          <p:nvPr/>
        </p:nvSpPr>
        <p:spPr>
          <a:xfrm>
            <a:off x="24282870" y="25184850"/>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8" name="Rechteck 2547">
            <a:extLst>
              <a:ext uri="{FF2B5EF4-FFF2-40B4-BE49-F238E27FC236}">
                <a16:creationId xmlns:a16="http://schemas.microsoft.com/office/drawing/2014/main" id="{71E45667-CE0A-49A5-9D50-ABBCCFB6B9DA}"/>
              </a:ext>
            </a:extLst>
          </p:cNvPr>
          <p:cNvSpPr/>
          <p:nvPr/>
        </p:nvSpPr>
        <p:spPr>
          <a:xfrm>
            <a:off x="24591247" y="2534471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49" name="Rechteck 2548">
            <a:extLst>
              <a:ext uri="{FF2B5EF4-FFF2-40B4-BE49-F238E27FC236}">
                <a16:creationId xmlns:a16="http://schemas.microsoft.com/office/drawing/2014/main" id="{04BFE64B-C960-4053-A017-A89877F26A5E}"/>
              </a:ext>
            </a:extLst>
          </p:cNvPr>
          <p:cNvSpPr/>
          <p:nvPr/>
        </p:nvSpPr>
        <p:spPr>
          <a:xfrm>
            <a:off x="23990788" y="2534471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0" name="Rechteck 2549">
            <a:extLst>
              <a:ext uri="{FF2B5EF4-FFF2-40B4-BE49-F238E27FC236}">
                <a16:creationId xmlns:a16="http://schemas.microsoft.com/office/drawing/2014/main" id="{B7D41E8E-115C-4B57-8C7A-2B405EB3BCF3}"/>
              </a:ext>
            </a:extLst>
          </p:cNvPr>
          <p:cNvSpPr/>
          <p:nvPr/>
        </p:nvSpPr>
        <p:spPr>
          <a:xfrm>
            <a:off x="24883329" y="25184852"/>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1" name="Rechteck 2550">
            <a:extLst>
              <a:ext uri="{FF2B5EF4-FFF2-40B4-BE49-F238E27FC236}">
                <a16:creationId xmlns:a16="http://schemas.microsoft.com/office/drawing/2014/main" id="{1A01C25B-CB07-44CE-89FB-8B00D9868F86}"/>
              </a:ext>
            </a:extLst>
          </p:cNvPr>
          <p:cNvSpPr/>
          <p:nvPr/>
        </p:nvSpPr>
        <p:spPr>
          <a:xfrm>
            <a:off x="24591542" y="25048098"/>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2" name="Rechteck 2551">
            <a:extLst>
              <a:ext uri="{FF2B5EF4-FFF2-40B4-BE49-F238E27FC236}">
                <a16:creationId xmlns:a16="http://schemas.microsoft.com/office/drawing/2014/main" id="{3146C7BA-84EA-4D56-A6F1-2CF2BB5ADB8A}"/>
              </a:ext>
            </a:extLst>
          </p:cNvPr>
          <p:cNvSpPr/>
          <p:nvPr/>
        </p:nvSpPr>
        <p:spPr>
          <a:xfrm>
            <a:off x="25192710" y="25047729"/>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3" name="Rechteck 2552">
            <a:extLst>
              <a:ext uri="{FF2B5EF4-FFF2-40B4-BE49-F238E27FC236}">
                <a16:creationId xmlns:a16="http://schemas.microsoft.com/office/drawing/2014/main" id="{0DD28AC7-5C2D-40C2-923C-FF92418D6E6D}"/>
              </a:ext>
            </a:extLst>
          </p:cNvPr>
          <p:cNvSpPr/>
          <p:nvPr/>
        </p:nvSpPr>
        <p:spPr>
          <a:xfrm>
            <a:off x="25484792" y="25184481"/>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4" name="Rechteck 2553">
            <a:extLst>
              <a:ext uri="{FF2B5EF4-FFF2-40B4-BE49-F238E27FC236}">
                <a16:creationId xmlns:a16="http://schemas.microsoft.com/office/drawing/2014/main" id="{DD8CBC2F-1636-4970-86E6-4E2AA73B068D}"/>
              </a:ext>
            </a:extLst>
          </p:cNvPr>
          <p:cNvSpPr/>
          <p:nvPr/>
        </p:nvSpPr>
        <p:spPr>
          <a:xfrm>
            <a:off x="25793169" y="2534434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5" name="Rechteck 2554">
            <a:extLst>
              <a:ext uri="{FF2B5EF4-FFF2-40B4-BE49-F238E27FC236}">
                <a16:creationId xmlns:a16="http://schemas.microsoft.com/office/drawing/2014/main" id="{0FB82FA3-0782-4451-BBB6-2CED9FFC7397}"/>
              </a:ext>
            </a:extLst>
          </p:cNvPr>
          <p:cNvSpPr/>
          <p:nvPr/>
        </p:nvSpPr>
        <p:spPr>
          <a:xfrm>
            <a:off x="25192710" y="2534434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6" name="Rechteck 2555">
            <a:extLst>
              <a:ext uri="{FF2B5EF4-FFF2-40B4-BE49-F238E27FC236}">
                <a16:creationId xmlns:a16="http://schemas.microsoft.com/office/drawing/2014/main" id="{FE35AEC1-6A9C-4F35-9799-277F1DA3B6C5}"/>
              </a:ext>
            </a:extLst>
          </p:cNvPr>
          <p:cNvSpPr/>
          <p:nvPr/>
        </p:nvSpPr>
        <p:spPr>
          <a:xfrm>
            <a:off x="26085251" y="25184483"/>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7" name="Rechteck 2556">
            <a:extLst>
              <a:ext uri="{FF2B5EF4-FFF2-40B4-BE49-F238E27FC236}">
                <a16:creationId xmlns:a16="http://schemas.microsoft.com/office/drawing/2014/main" id="{2D3A1E05-1A99-4722-80C4-E98F4D1A8420}"/>
              </a:ext>
            </a:extLst>
          </p:cNvPr>
          <p:cNvSpPr/>
          <p:nvPr/>
        </p:nvSpPr>
        <p:spPr>
          <a:xfrm>
            <a:off x="25793464" y="25047729"/>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8" name="Rechteck 2557">
            <a:extLst>
              <a:ext uri="{FF2B5EF4-FFF2-40B4-BE49-F238E27FC236}">
                <a16:creationId xmlns:a16="http://schemas.microsoft.com/office/drawing/2014/main" id="{098BC710-F718-46F5-94DE-C31BCFFA848A}"/>
              </a:ext>
            </a:extLst>
          </p:cNvPr>
          <p:cNvSpPr/>
          <p:nvPr/>
        </p:nvSpPr>
        <p:spPr>
          <a:xfrm>
            <a:off x="26393294" y="25047844"/>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59" name="Rechteck 2558">
            <a:extLst>
              <a:ext uri="{FF2B5EF4-FFF2-40B4-BE49-F238E27FC236}">
                <a16:creationId xmlns:a16="http://schemas.microsoft.com/office/drawing/2014/main" id="{7F3AC920-FF04-4532-93D4-81D0A820C13E}"/>
              </a:ext>
            </a:extLst>
          </p:cNvPr>
          <p:cNvSpPr/>
          <p:nvPr/>
        </p:nvSpPr>
        <p:spPr>
          <a:xfrm>
            <a:off x="26685376" y="25184596"/>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0" name="Rechteck 2559">
            <a:extLst>
              <a:ext uri="{FF2B5EF4-FFF2-40B4-BE49-F238E27FC236}">
                <a16:creationId xmlns:a16="http://schemas.microsoft.com/office/drawing/2014/main" id="{CC3CAE3C-F9E2-49C5-9534-D11104B107F5}"/>
              </a:ext>
            </a:extLst>
          </p:cNvPr>
          <p:cNvSpPr/>
          <p:nvPr/>
        </p:nvSpPr>
        <p:spPr>
          <a:xfrm>
            <a:off x="26993753" y="2534445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1" name="Rechteck 2560">
            <a:extLst>
              <a:ext uri="{FF2B5EF4-FFF2-40B4-BE49-F238E27FC236}">
                <a16:creationId xmlns:a16="http://schemas.microsoft.com/office/drawing/2014/main" id="{B1AF0B95-DA69-4CDF-988F-DB4F6F5CB7EE}"/>
              </a:ext>
            </a:extLst>
          </p:cNvPr>
          <p:cNvSpPr/>
          <p:nvPr/>
        </p:nvSpPr>
        <p:spPr>
          <a:xfrm>
            <a:off x="26393294" y="2534445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2" name="Rechteck 2561">
            <a:extLst>
              <a:ext uri="{FF2B5EF4-FFF2-40B4-BE49-F238E27FC236}">
                <a16:creationId xmlns:a16="http://schemas.microsoft.com/office/drawing/2014/main" id="{4367616A-D7AC-4F77-848A-8226A5073CB6}"/>
              </a:ext>
            </a:extLst>
          </p:cNvPr>
          <p:cNvSpPr/>
          <p:nvPr/>
        </p:nvSpPr>
        <p:spPr>
          <a:xfrm>
            <a:off x="27285835" y="25184598"/>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3" name="Rechteck 2562">
            <a:extLst>
              <a:ext uri="{FF2B5EF4-FFF2-40B4-BE49-F238E27FC236}">
                <a16:creationId xmlns:a16="http://schemas.microsoft.com/office/drawing/2014/main" id="{3BC4EFC2-9E0E-46A7-AC3E-671F1E2CEC0C}"/>
              </a:ext>
            </a:extLst>
          </p:cNvPr>
          <p:cNvSpPr/>
          <p:nvPr/>
        </p:nvSpPr>
        <p:spPr>
          <a:xfrm>
            <a:off x="26994048" y="25047844"/>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4" name="Rechteck 2563">
            <a:extLst>
              <a:ext uri="{FF2B5EF4-FFF2-40B4-BE49-F238E27FC236}">
                <a16:creationId xmlns:a16="http://schemas.microsoft.com/office/drawing/2014/main" id="{514F4165-9BCC-40D5-BE4C-A07DEE16905B}"/>
              </a:ext>
            </a:extLst>
          </p:cNvPr>
          <p:cNvSpPr/>
          <p:nvPr/>
        </p:nvSpPr>
        <p:spPr>
          <a:xfrm>
            <a:off x="27595216" y="25047475"/>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5" name="Rechteck 2564">
            <a:extLst>
              <a:ext uri="{FF2B5EF4-FFF2-40B4-BE49-F238E27FC236}">
                <a16:creationId xmlns:a16="http://schemas.microsoft.com/office/drawing/2014/main" id="{89D35DC6-721A-4E16-854C-EC279C611B9C}"/>
              </a:ext>
            </a:extLst>
          </p:cNvPr>
          <p:cNvSpPr/>
          <p:nvPr/>
        </p:nvSpPr>
        <p:spPr>
          <a:xfrm>
            <a:off x="27887298" y="25184227"/>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6" name="Rechteck 2565">
            <a:extLst>
              <a:ext uri="{FF2B5EF4-FFF2-40B4-BE49-F238E27FC236}">
                <a16:creationId xmlns:a16="http://schemas.microsoft.com/office/drawing/2014/main" id="{40326C38-B7EA-4F00-A150-DD120F84FCD0}"/>
              </a:ext>
            </a:extLst>
          </p:cNvPr>
          <p:cNvSpPr/>
          <p:nvPr/>
        </p:nvSpPr>
        <p:spPr>
          <a:xfrm>
            <a:off x="28195675" y="2534408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7" name="Rechteck 2566">
            <a:extLst>
              <a:ext uri="{FF2B5EF4-FFF2-40B4-BE49-F238E27FC236}">
                <a16:creationId xmlns:a16="http://schemas.microsoft.com/office/drawing/2014/main" id="{EB1DE666-8E60-4005-A598-BD9CCF375459}"/>
              </a:ext>
            </a:extLst>
          </p:cNvPr>
          <p:cNvSpPr/>
          <p:nvPr/>
        </p:nvSpPr>
        <p:spPr>
          <a:xfrm>
            <a:off x="27595216" y="2534408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8" name="Rechteck 2567">
            <a:extLst>
              <a:ext uri="{FF2B5EF4-FFF2-40B4-BE49-F238E27FC236}">
                <a16:creationId xmlns:a16="http://schemas.microsoft.com/office/drawing/2014/main" id="{F2FC5EAB-FA41-465E-AC5B-2B536547442F}"/>
              </a:ext>
            </a:extLst>
          </p:cNvPr>
          <p:cNvSpPr/>
          <p:nvPr/>
        </p:nvSpPr>
        <p:spPr>
          <a:xfrm>
            <a:off x="28487757" y="25184229"/>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69" name="Rechteck 2568">
            <a:extLst>
              <a:ext uri="{FF2B5EF4-FFF2-40B4-BE49-F238E27FC236}">
                <a16:creationId xmlns:a16="http://schemas.microsoft.com/office/drawing/2014/main" id="{FB4ECF7A-A945-49FF-9129-08A1995DBB6F}"/>
              </a:ext>
            </a:extLst>
          </p:cNvPr>
          <p:cNvSpPr/>
          <p:nvPr/>
        </p:nvSpPr>
        <p:spPr>
          <a:xfrm>
            <a:off x="28195970" y="25047475"/>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0" name="Rechteck 2569">
            <a:extLst>
              <a:ext uri="{FF2B5EF4-FFF2-40B4-BE49-F238E27FC236}">
                <a16:creationId xmlns:a16="http://schemas.microsoft.com/office/drawing/2014/main" id="{28E62B67-386B-41DB-855C-6818B6B46831}"/>
              </a:ext>
            </a:extLst>
          </p:cNvPr>
          <p:cNvSpPr/>
          <p:nvPr/>
        </p:nvSpPr>
        <p:spPr>
          <a:xfrm>
            <a:off x="28798349" y="25047709"/>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1" name="Rechteck 2570">
            <a:extLst>
              <a:ext uri="{FF2B5EF4-FFF2-40B4-BE49-F238E27FC236}">
                <a16:creationId xmlns:a16="http://schemas.microsoft.com/office/drawing/2014/main" id="{DAEDC5B1-FC74-41DA-8972-F585955D919E}"/>
              </a:ext>
            </a:extLst>
          </p:cNvPr>
          <p:cNvSpPr/>
          <p:nvPr/>
        </p:nvSpPr>
        <p:spPr>
          <a:xfrm>
            <a:off x="29090431" y="25184461"/>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2" name="Rechteck 2571">
            <a:extLst>
              <a:ext uri="{FF2B5EF4-FFF2-40B4-BE49-F238E27FC236}">
                <a16:creationId xmlns:a16="http://schemas.microsoft.com/office/drawing/2014/main" id="{5BE8F0CA-F72A-40E8-B07B-2B9B26FF4795}"/>
              </a:ext>
            </a:extLst>
          </p:cNvPr>
          <p:cNvSpPr/>
          <p:nvPr/>
        </p:nvSpPr>
        <p:spPr>
          <a:xfrm>
            <a:off x="29398808" y="2534432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3" name="Rechteck 2572">
            <a:extLst>
              <a:ext uri="{FF2B5EF4-FFF2-40B4-BE49-F238E27FC236}">
                <a16:creationId xmlns:a16="http://schemas.microsoft.com/office/drawing/2014/main" id="{773823FC-F841-4B03-AAFC-4BF80C98F19C}"/>
              </a:ext>
            </a:extLst>
          </p:cNvPr>
          <p:cNvSpPr/>
          <p:nvPr/>
        </p:nvSpPr>
        <p:spPr>
          <a:xfrm>
            <a:off x="28798349" y="2534432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4" name="Rechteck 2573">
            <a:extLst>
              <a:ext uri="{FF2B5EF4-FFF2-40B4-BE49-F238E27FC236}">
                <a16:creationId xmlns:a16="http://schemas.microsoft.com/office/drawing/2014/main" id="{5A65DDED-D24D-4D02-ADAC-78835FF414FC}"/>
              </a:ext>
            </a:extLst>
          </p:cNvPr>
          <p:cNvSpPr/>
          <p:nvPr/>
        </p:nvSpPr>
        <p:spPr>
          <a:xfrm>
            <a:off x="29690890" y="25184463"/>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5" name="Rechteck 2574">
            <a:extLst>
              <a:ext uri="{FF2B5EF4-FFF2-40B4-BE49-F238E27FC236}">
                <a16:creationId xmlns:a16="http://schemas.microsoft.com/office/drawing/2014/main" id="{C81452C0-3839-4D93-A071-9D013757665A}"/>
              </a:ext>
            </a:extLst>
          </p:cNvPr>
          <p:cNvSpPr/>
          <p:nvPr/>
        </p:nvSpPr>
        <p:spPr>
          <a:xfrm>
            <a:off x="29399103" y="25047709"/>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6" name="Rechteck 2575">
            <a:extLst>
              <a:ext uri="{FF2B5EF4-FFF2-40B4-BE49-F238E27FC236}">
                <a16:creationId xmlns:a16="http://schemas.microsoft.com/office/drawing/2014/main" id="{4130A6E0-6CFE-4B84-B4D3-631632D41EB3}"/>
              </a:ext>
            </a:extLst>
          </p:cNvPr>
          <p:cNvSpPr/>
          <p:nvPr/>
        </p:nvSpPr>
        <p:spPr>
          <a:xfrm>
            <a:off x="30000271" y="25047340"/>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7" name="Rechteck 2576">
            <a:extLst>
              <a:ext uri="{FF2B5EF4-FFF2-40B4-BE49-F238E27FC236}">
                <a16:creationId xmlns:a16="http://schemas.microsoft.com/office/drawing/2014/main" id="{2D2CEA45-7B0B-4BEE-92E8-190DA41A7506}"/>
              </a:ext>
            </a:extLst>
          </p:cNvPr>
          <p:cNvSpPr/>
          <p:nvPr/>
        </p:nvSpPr>
        <p:spPr>
          <a:xfrm>
            <a:off x="30292353" y="25184092"/>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8" name="Rechteck 2577">
            <a:extLst>
              <a:ext uri="{FF2B5EF4-FFF2-40B4-BE49-F238E27FC236}">
                <a16:creationId xmlns:a16="http://schemas.microsoft.com/office/drawing/2014/main" id="{413C35C8-7EFE-41EE-BEA6-8268693C3E3F}"/>
              </a:ext>
            </a:extLst>
          </p:cNvPr>
          <p:cNvSpPr/>
          <p:nvPr/>
        </p:nvSpPr>
        <p:spPr>
          <a:xfrm>
            <a:off x="30600730" y="25343953"/>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79" name="Rechteck 2578">
            <a:extLst>
              <a:ext uri="{FF2B5EF4-FFF2-40B4-BE49-F238E27FC236}">
                <a16:creationId xmlns:a16="http://schemas.microsoft.com/office/drawing/2014/main" id="{D8A97E75-6998-46EF-94D2-7A7ECF376D86}"/>
              </a:ext>
            </a:extLst>
          </p:cNvPr>
          <p:cNvSpPr/>
          <p:nvPr/>
        </p:nvSpPr>
        <p:spPr>
          <a:xfrm>
            <a:off x="30000271" y="25343953"/>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0" name="Rechteck 2579">
            <a:extLst>
              <a:ext uri="{FF2B5EF4-FFF2-40B4-BE49-F238E27FC236}">
                <a16:creationId xmlns:a16="http://schemas.microsoft.com/office/drawing/2014/main" id="{5300A229-F52E-4F39-871C-4A5341FCC974}"/>
              </a:ext>
            </a:extLst>
          </p:cNvPr>
          <p:cNvSpPr/>
          <p:nvPr/>
        </p:nvSpPr>
        <p:spPr>
          <a:xfrm>
            <a:off x="30892812" y="25184094"/>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1" name="Rechteck 2580">
            <a:extLst>
              <a:ext uri="{FF2B5EF4-FFF2-40B4-BE49-F238E27FC236}">
                <a16:creationId xmlns:a16="http://schemas.microsoft.com/office/drawing/2014/main" id="{7B1E3C93-FBF2-4F0F-AB0F-66E52DB6D2B6}"/>
              </a:ext>
            </a:extLst>
          </p:cNvPr>
          <p:cNvSpPr/>
          <p:nvPr/>
        </p:nvSpPr>
        <p:spPr>
          <a:xfrm>
            <a:off x="30601025" y="25047340"/>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2" name="Rechteck 2581">
            <a:extLst>
              <a:ext uri="{FF2B5EF4-FFF2-40B4-BE49-F238E27FC236}">
                <a16:creationId xmlns:a16="http://schemas.microsoft.com/office/drawing/2014/main" id="{80B08D6F-51CE-4F0B-AAE2-5526A90EA8C3}"/>
              </a:ext>
            </a:extLst>
          </p:cNvPr>
          <p:cNvSpPr/>
          <p:nvPr/>
        </p:nvSpPr>
        <p:spPr>
          <a:xfrm>
            <a:off x="31200855" y="25047455"/>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3" name="Rechteck 2582">
            <a:extLst>
              <a:ext uri="{FF2B5EF4-FFF2-40B4-BE49-F238E27FC236}">
                <a16:creationId xmlns:a16="http://schemas.microsoft.com/office/drawing/2014/main" id="{7A2F6882-776E-4A45-8BC0-4C36F6064B03}"/>
              </a:ext>
            </a:extLst>
          </p:cNvPr>
          <p:cNvSpPr/>
          <p:nvPr/>
        </p:nvSpPr>
        <p:spPr>
          <a:xfrm>
            <a:off x="31492937" y="25184207"/>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4" name="Rechteck 2583">
            <a:extLst>
              <a:ext uri="{FF2B5EF4-FFF2-40B4-BE49-F238E27FC236}">
                <a16:creationId xmlns:a16="http://schemas.microsoft.com/office/drawing/2014/main" id="{3000D5D9-3ED4-4292-9BBD-366046AE36BC}"/>
              </a:ext>
            </a:extLst>
          </p:cNvPr>
          <p:cNvSpPr/>
          <p:nvPr/>
        </p:nvSpPr>
        <p:spPr>
          <a:xfrm>
            <a:off x="31801314" y="2534406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5" name="Rechteck 2584">
            <a:extLst>
              <a:ext uri="{FF2B5EF4-FFF2-40B4-BE49-F238E27FC236}">
                <a16:creationId xmlns:a16="http://schemas.microsoft.com/office/drawing/2014/main" id="{95B2C28B-5BDC-4164-8264-1C632E4267A2}"/>
              </a:ext>
            </a:extLst>
          </p:cNvPr>
          <p:cNvSpPr/>
          <p:nvPr/>
        </p:nvSpPr>
        <p:spPr>
          <a:xfrm>
            <a:off x="31200855" y="2534406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6" name="Rechteck 2585">
            <a:extLst>
              <a:ext uri="{FF2B5EF4-FFF2-40B4-BE49-F238E27FC236}">
                <a16:creationId xmlns:a16="http://schemas.microsoft.com/office/drawing/2014/main" id="{5EDAD54A-09D9-4450-9122-FAC4FAC7A6E1}"/>
              </a:ext>
            </a:extLst>
          </p:cNvPr>
          <p:cNvSpPr/>
          <p:nvPr/>
        </p:nvSpPr>
        <p:spPr>
          <a:xfrm>
            <a:off x="32093396" y="25184209"/>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7" name="Rechteck 2586">
            <a:extLst>
              <a:ext uri="{FF2B5EF4-FFF2-40B4-BE49-F238E27FC236}">
                <a16:creationId xmlns:a16="http://schemas.microsoft.com/office/drawing/2014/main" id="{E1A5BEEF-206A-49A2-94DE-5BE7A9116A38}"/>
              </a:ext>
            </a:extLst>
          </p:cNvPr>
          <p:cNvSpPr/>
          <p:nvPr/>
        </p:nvSpPr>
        <p:spPr>
          <a:xfrm>
            <a:off x="31801609" y="25047455"/>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8" name="Rechteck 2587">
            <a:extLst>
              <a:ext uri="{FF2B5EF4-FFF2-40B4-BE49-F238E27FC236}">
                <a16:creationId xmlns:a16="http://schemas.microsoft.com/office/drawing/2014/main" id="{585F86B3-9735-496A-99AB-AE20AE8F0D41}"/>
              </a:ext>
            </a:extLst>
          </p:cNvPr>
          <p:cNvSpPr/>
          <p:nvPr/>
        </p:nvSpPr>
        <p:spPr>
          <a:xfrm>
            <a:off x="32402777" y="25047086"/>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89" name="Rechteck 2588">
            <a:extLst>
              <a:ext uri="{FF2B5EF4-FFF2-40B4-BE49-F238E27FC236}">
                <a16:creationId xmlns:a16="http://schemas.microsoft.com/office/drawing/2014/main" id="{D469CF6D-1382-47CD-A837-5C22E26DCAB0}"/>
              </a:ext>
            </a:extLst>
          </p:cNvPr>
          <p:cNvSpPr/>
          <p:nvPr/>
        </p:nvSpPr>
        <p:spPr>
          <a:xfrm>
            <a:off x="32694859" y="25183838"/>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0" name="Rechteck 2589">
            <a:extLst>
              <a:ext uri="{FF2B5EF4-FFF2-40B4-BE49-F238E27FC236}">
                <a16:creationId xmlns:a16="http://schemas.microsoft.com/office/drawing/2014/main" id="{1F349AC1-9D0A-4F45-AF34-1AF58BCB6C8E}"/>
              </a:ext>
            </a:extLst>
          </p:cNvPr>
          <p:cNvSpPr/>
          <p:nvPr/>
        </p:nvSpPr>
        <p:spPr>
          <a:xfrm>
            <a:off x="33003236" y="2534369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1" name="Rechteck 2590">
            <a:extLst>
              <a:ext uri="{FF2B5EF4-FFF2-40B4-BE49-F238E27FC236}">
                <a16:creationId xmlns:a16="http://schemas.microsoft.com/office/drawing/2014/main" id="{5519DBE5-C581-4CC5-B834-9050621F7E21}"/>
              </a:ext>
            </a:extLst>
          </p:cNvPr>
          <p:cNvSpPr/>
          <p:nvPr/>
        </p:nvSpPr>
        <p:spPr>
          <a:xfrm>
            <a:off x="32402777" y="25343699"/>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2" name="Rechteck 2591">
            <a:extLst>
              <a:ext uri="{FF2B5EF4-FFF2-40B4-BE49-F238E27FC236}">
                <a16:creationId xmlns:a16="http://schemas.microsoft.com/office/drawing/2014/main" id="{3083E40F-584C-4B05-8958-8F9FF4A78B48}"/>
              </a:ext>
            </a:extLst>
          </p:cNvPr>
          <p:cNvSpPr/>
          <p:nvPr/>
        </p:nvSpPr>
        <p:spPr>
          <a:xfrm>
            <a:off x="33295318" y="25183840"/>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3" name="Rechteck 2592">
            <a:extLst>
              <a:ext uri="{FF2B5EF4-FFF2-40B4-BE49-F238E27FC236}">
                <a16:creationId xmlns:a16="http://schemas.microsoft.com/office/drawing/2014/main" id="{71EFED29-19EB-4A4D-8CF9-C2F5787A4756}"/>
              </a:ext>
            </a:extLst>
          </p:cNvPr>
          <p:cNvSpPr/>
          <p:nvPr/>
        </p:nvSpPr>
        <p:spPr>
          <a:xfrm>
            <a:off x="33003531" y="25047086"/>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4" name="Rechteck 2593">
            <a:extLst>
              <a:ext uri="{FF2B5EF4-FFF2-40B4-BE49-F238E27FC236}">
                <a16:creationId xmlns:a16="http://schemas.microsoft.com/office/drawing/2014/main" id="{35ED15E6-0A2D-4335-AFEA-DC59A9D6BCCF}"/>
              </a:ext>
            </a:extLst>
          </p:cNvPr>
          <p:cNvSpPr/>
          <p:nvPr/>
        </p:nvSpPr>
        <p:spPr>
          <a:xfrm>
            <a:off x="33603243" y="25047708"/>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5" name="Rechteck 2594">
            <a:extLst>
              <a:ext uri="{FF2B5EF4-FFF2-40B4-BE49-F238E27FC236}">
                <a16:creationId xmlns:a16="http://schemas.microsoft.com/office/drawing/2014/main" id="{8EC4033B-1260-4DD6-B7A0-AF0C30EA300B}"/>
              </a:ext>
            </a:extLst>
          </p:cNvPr>
          <p:cNvSpPr/>
          <p:nvPr/>
        </p:nvSpPr>
        <p:spPr>
          <a:xfrm>
            <a:off x="33895325" y="25184460"/>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6" name="Rechteck 2595">
            <a:extLst>
              <a:ext uri="{FF2B5EF4-FFF2-40B4-BE49-F238E27FC236}">
                <a16:creationId xmlns:a16="http://schemas.microsoft.com/office/drawing/2014/main" id="{411D5673-9646-48F5-97AB-B7D9475F3934}"/>
              </a:ext>
            </a:extLst>
          </p:cNvPr>
          <p:cNvSpPr/>
          <p:nvPr/>
        </p:nvSpPr>
        <p:spPr>
          <a:xfrm>
            <a:off x="34203702" y="2534432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7" name="Rechteck 2596">
            <a:extLst>
              <a:ext uri="{FF2B5EF4-FFF2-40B4-BE49-F238E27FC236}">
                <a16:creationId xmlns:a16="http://schemas.microsoft.com/office/drawing/2014/main" id="{D322A4EC-257F-4F9D-8370-B701104D8C48}"/>
              </a:ext>
            </a:extLst>
          </p:cNvPr>
          <p:cNvSpPr/>
          <p:nvPr/>
        </p:nvSpPr>
        <p:spPr>
          <a:xfrm>
            <a:off x="33603243" y="25344321"/>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8" name="Rechteck 2597">
            <a:extLst>
              <a:ext uri="{FF2B5EF4-FFF2-40B4-BE49-F238E27FC236}">
                <a16:creationId xmlns:a16="http://schemas.microsoft.com/office/drawing/2014/main" id="{CED0AA6A-442D-4E4D-8C2D-035B0B0EB235}"/>
              </a:ext>
            </a:extLst>
          </p:cNvPr>
          <p:cNvSpPr/>
          <p:nvPr/>
        </p:nvSpPr>
        <p:spPr>
          <a:xfrm>
            <a:off x="34495784" y="25184462"/>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99" name="Rechteck 2598">
            <a:extLst>
              <a:ext uri="{FF2B5EF4-FFF2-40B4-BE49-F238E27FC236}">
                <a16:creationId xmlns:a16="http://schemas.microsoft.com/office/drawing/2014/main" id="{644F418E-A734-4D8B-B128-087F69A74217}"/>
              </a:ext>
            </a:extLst>
          </p:cNvPr>
          <p:cNvSpPr/>
          <p:nvPr/>
        </p:nvSpPr>
        <p:spPr>
          <a:xfrm>
            <a:off x="34203997" y="25047708"/>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0" name="Rechteck 2599">
            <a:extLst>
              <a:ext uri="{FF2B5EF4-FFF2-40B4-BE49-F238E27FC236}">
                <a16:creationId xmlns:a16="http://schemas.microsoft.com/office/drawing/2014/main" id="{41CFCEB5-2D92-46B4-8CD0-3B200A3B51FD}"/>
              </a:ext>
            </a:extLst>
          </p:cNvPr>
          <p:cNvSpPr/>
          <p:nvPr/>
        </p:nvSpPr>
        <p:spPr>
          <a:xfrm>
            <a:off x="34805165" y="25047339"/>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1" name="Rechteck 2600">
            <a:extLst>
              <a:ext uri="{FF2B5EF4-FFF2-40B4-BE49-F238E27FC236}">
                <a16:creationId xmlns:a16="http://schemas.microsoft.com/office/drawing/2014/main" id="{7AEEB98D-0883-499C-861A-B0504C690A72}"/>
              </a:ext>
            </a:extLst>
          </p:cNvPr>
          <p:cNvSpPr/>
          <p:nvPr/>
        </p:nvSpPr>
        <p:spPr>
          <a:xfrm>
            <a:off x="35097247" y="25184091"/>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2" name="Rechteck 2601">
            <a:extLst>
              <a:ext uri="{FF2B5EF4-FFF2-40B4-BE49-F238E27FC236}">
                <a16:creationId xmlns:a16="http://schemas.microsoft.com/office/drawing/2014/main" id="{64BA011A-F45A-4604-8019-2938FB40133F}"/>
              </a:ext>
            </a:extLst>
          </p:cNvPr>
          <p:cNvSpPr/>
          <p:nvPr/>
        </p:nvSpPr>
        <p:spPr>
          <a:xfrm>
            <a:off x="35405624" y="2534395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3" name="Rechteck 2602">
            <a:extLst>
              <a:ext uri="{FF2B5EF4-FFF2-40B4-BE49-F238E27FC236}">
                <a16:creationId xmlns:a16="http://schemas.microsoft.com/office/drawing/2014/main" id="{2368EADF-7540-42BC-8127-6EAE0CF027A3}"/>
              </a:ext>
            </a:extLst>
          </p:cNvPr>
          <p:cNvSpPr/>
          <p:nvPr/>
        </p:nvSpPr>
        <p:spPr>
          <a:xfrm>
            <a:off x="34805165" y="25343952"/>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4" name="Rechteck 2603">
            <a:extLst>
              <a:ext uri="{FF2B5EF4-FFF2-40B4-BE49-F238E27FC236}">
                <a16:creationId xmlns:a16="http://schemas.microsoft.com/office/drawing/2014/main" id="{D9DC2633-B473-46A4-AFB5-D65A067231EF}"/>
              </a:ext>
            </a:extLst>
          </p:cNvPr>
          <p:cNvSpPr/>
          <p:nvPr/>
        </p:nvSpPr>
        <p:spPr>
          <a:xfrm>
            <a:off x="35697706" y="25184093"/>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5" name="Rechteck 2604">
            <a:extLst>
              <a:ext uri="{FF2B5EF4-FFF2-40B4-BE49-F238E27FC236}">
                <a16:creationId xmlns:a16="http://schemas.microsoft.com/office/drawing/2014/main" id="{90400E1B-1422-473C-829D-E9109C6A2A25}"/>
              </a:ext>
            </a:extLst>
          </p:cNvPr>
          <p:cNvSpPr/>
          <p:nvPr/>
        </p:nvSpPr>
        <p:spPr>
          <a:xfrm>
            <a:off x="35405919" y="25047339"/>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6" name="Rechteck 2605">
            <a:extLst>
              <a:ext uri="{FF2B5EF4-FFF2-40B4-BE49-F238E27FC236}">
                <a16:creationId xmlns:a16="http://schemas.microsoft.com/office/drawing/2014/main" id="{5E04F388-95BE-432E-88AF-0E0BAFCB3DB4}"/>
              </a:ext>
            </a:extLst>
          </p:cNvPr>
          <p:cNvSpPr/>
          <p:nvPr/>
        </p:nvSpPr>
        <p:spPr>
          <a:xfrm>
            <a:off x="36005749" y="25047454"/>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7" name="Rechteck 2606">
            <a:extLst>
              <a:ext uri="{FF2B5EF4-FFF2-40B4-BE49-F238E27FC236}">
                <a16:creationId xmlns:a16="http://schemas.microsoft.com/office/drawing/2014/main" id="{48C9BAA3-B4ED-424E-B604-0740B6923582}"/>
              </a:ext>
            </a:extLst>
          </p:cNvPr>
          <p:cNvSpPr/>
          <p:nvPr/>
        </p:nvSpPr>
        <p:spPr>
          <a:xfrm>
            <a:off x="36297831" y="25184206"/>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8" name="Rechteck 2607">
            <a:extLst>
              <a:ext uri="{FF2B5EF4-FFF2-40B4-BE49-F238E27FC236}">
                <a16:creationId xmlns:a16="http://schemas.microsoft.com/office/drawing/2014/main" id="{ADE82A60-48A9-4A9B-8001-75D4E7D8EA96}"/>
              </a:ext>
            </a:extLst>
          </p:cNvPr>
          <p:cNvSpPr/>
          <p:nvPr/>
        </p:nvSpPr>
        <p:spPr>
          <a:xfrm>
            <a:off x="36606208" y="2534406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09" name="Rechteck 2608">
            <a:extLst>
              <a:ext uri="{FF2B5EF4-FFF2-40B4-BE49-F238E27FC236}">
                <a16:creationId xmlns:a16="http://schemas.microsoft.com/office/drawing/2014/main" id="{6DFE174F-6E36-4B45-AC1E-E45A709C3285}"/>
              </a:ext>
            </a:extLst>
          </p:cNvPr>
          <p:cNvSpPr/>
          <p:nvPr/>
        </p:nvSpPr>
        <p:spPr>
          <a:xfrm>
            <a:off x="36005749" y="2534406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0" name="Rechteck 2609">
            <a:extLst>
              <a:ext uri="{FF2B5EF4-FFF2-40B4-BE49-F238E27FC236}">
                <a16:creationId xmlns:a16="http://schemas.microsoft.com/office/drawing/2014/main" id="{59A43D86-D04F-449A-8A70-4818EF2AD016}"/>
              </a:ext>
            </a:extLst>
          </p:cNvPr>
          <p:cNvSpPr/>
          <p:nvPr/>
        </p:nvSpPr>
        <p:spPr>
          <a:xfrm>
            <a:off x="36898290" y="25184208"/>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1" name="Rechteck 2610">
            <a:extLst>
              <a:ext uri="{FF2B5EF4-FFF2-40B4-BE49-F238E27FC236}">
                <a16:creationId xmlns:a16="http://schemas.microsoft.com/office/drawing/2014/main" id="{AC08D7A1-4305-4ECA-A831-8588BD69BFB2}"/>
              </a:ext>
            </a:extLst>
          </p:cNvPr>
          <p:cNvSpPr/>
          <p:nvPr/>
        </p:nvSpPr>
        <p:spPr>
          <a:xfrm>
            <a:off x="36606503" y="25047454"/>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2" name="Rechteck 2611">
            <a:extLst>
              <a:ext uri="{FF2B5EF4-FFF2-40B4-BE49-F238E27FC236}">
                <a16:creationId xmlns:a16="http://schemas.microsoft.com/office/drawing/2014/main" id="{6B4EF61F-E862-44A5-9CED-DF248E6D4620}"/>
              </a:ext>
            </a:extLst>
          </p:cNvPr>
          <p:cNvSpPr/>
          <p:nvPr/>
        </p:nvSpPr>
        <p:spPr>
          <a:xfrm>
            <a:off x="37207671" y="25047085"/>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3" name="Rechteck 2612">
            <a:extLst>
              <a:ext uri="{FF2B5EF4-FFF2-40B4-BE49-F238E27FC236}">
                <a16:creationId xmlns:a16="http://schemas.microsoft.com/office/drawing/2014/main" id="{05DFF58E-7897-4FD5-BD20-75A8352F36ED}"/>
              </a:ext>
            </a:extLst>
          </p:cNvPr>
          <p:cNvSpPr/>
          <p:nvPr/>
        </p:nvSpPr>
        <p:spPr>
          <a:xfrm>
            <a:off x="37499753" y="25183837"/>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4" name="Rechteck 2613">
            <a:extLst>
              <a:ext uri="{FF2B5EF4-FFF2-40B4-BE49-F238E27FC236}">
                <a16:creationId xmlns:a16="http://schemas.microsoft.com/office/drawing/2014/main" id="{FE942778-5469-4532-BE54-2DA7316E85BD}"/>
              </a:ext>
            </a:extLst>
          </p:cNvPr>
          <p:cNvSpPr/>
          <p:nvPr/>
        </p:nvSpPr>
        <p:spPr>
          <a:xfrm>
            <a:off x="37808130" y="2534369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5" name="Rechteck 2614">
            <a:extLst>
              <a:ext uri="{FF2B5EF4-FFF2-40B4-BE49-F238E27FC236}">
                <a16:creationId xmlns:a16="http://schemas.microsoft.com/office/drawing/2014/main" id="{2103E2B1-D8DF-4168-9867-E42606CD7395}"/>
              </a:ext>
            </a:extLst>
          </p:cNvPr>
          <p:cNvSpPr/>
          <p:nvPr/>
        </p:nvSpPr>
        <p:spPr>
          <a:xfrm>
            <a:off x="37207671" y="2534369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6" name="Rechteck 2615">
            <a:extLst>
              <a:ext uri="{FF2B5EF4-FFF2-40B4-BE49-F238E27FC236}">
                <a16:creationId xmlns:a16="http://schemas.microsoft.com/office/drawing/2014/main" id="{C8D09D27-E223-4016-BBB8-0B06B37A8635}"/>
              </a:ext>
            </a:extLst>
          </p:cNvPr>
          <p:cNvSpPr/>
          <p:nvPr/>
        </p:nvSpPr>
        <p:spPr>
          <a:xfrm>
            <a:off x="38100212" y="25183839"/>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7" name="Rechteck 2616">
            <a:extLst>
              <a:ext uri="{FF2B5EF4-FFF2-40B4-BE49-F238E27FC236}">
                <a16:creationId xmlns:a16="http://schemas.microsoft.com/office/drawing/2014/main" id="{1B7996C9-79C4-4679-9F57-15A60A2D4713}"/>
              </a:ext>
            </a:extLst>
          </p:cNvPr>
          <p:cNvSpPr/>
          <p:nvPr/>
        </p:nvSpPr>
        <p:spPr>
          <a:xfrm>
            <a:off x="37808425" y="25047085"/>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19" name="Rechteck 2618">
            <a:extLst>
              <a:ext uri="{FF2B5EF4-FFF2-40B4-BE49-F238E27FC236}">
                <a16:creationId xmlns:a16="http://schemas.microsoft.com/office/drawing/2014/main" id="{BD2E623C-CB1D-4301-B380-0F871C92FB57}"/>
              </a:ext>
            </a:extLst>
          </p:cNvPr>
          <p:cNvSpPr/>
          <p:nvPr/>
        </p:nvSpPr>
        <p:spPr>
          <a:xfrm>
            <a:off x="38407212" y="25046754"/>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0" name="Rechteck 2619">
            <a:extLst>
              <a:ext uri="{FF2B5EF4-FFF2-40B4-BE49-F238E27FC236}">
                <a16:creationId xmlns:a16="http://schemas.microsoft.com/office/drawing/2014/main" id="{58D9FAC4-93C3-4046-9A87-9B6FE92F05D7}"/>
              </a:ext>
            </a:extLst>
          </p:cNvPr>
          <p:cNvSpPr/>
          <p:nvPr/>
        </p:nvSpPr>
        <p:spPr>
          <a:xfrm>
            <a:off x="38699294" y="25183506"/>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1" name="Rechteck 2620">
            <a:extLst>
              <a:ext uri="{FF2B5EF4-FFF2-40B4-BE49-F238E27FC236}">
                <a16:creationId xmlns:a16="http://schemas.microsoft.com/office/drawing/2014/main" id="{F1393EE2-A40D-4A64-BEF6-1E8F711422B5}"/>
              </a:ext>
            </a:extLst>
          </p:cNvPr>
          <p:cNvSpPr/>
          <p:nvPr/>
        </p:nvSpPr>
        <p:spPr>
          <a:xfrm>
            <a:off x="39007671" y="2534336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2" name="Rechteck 2621">
            <a:extLst>
              <a:ext uri="{FF2B5EF4-FFF2-40B4-BE49-F238E27FC236}">
                <a16:creationId xmlns:a16="http://schemas.microsoft.com/office/drawing/2014/main" id="{B00E8380-180A-4107-A19A-095080381A00}"/>
              </a:ext>
            </a:extLst>
          </p:cNvPr>
          <p:cNvSpPr/>
          <p:nvPr/>
        </p:nvSpPr>
        <p:spPr>
          <a:xfrm>
            <a:off x="38407212" y="25343367"/>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3" name="Rechteck 2622">
            <a:extLst>
              <a:ext uri="{FF2B5EF4-FFF2-40B4-BE49-F238E27FC236}">
                <a16:creationId xmlns:a16="http://schemas.microsoft.com/office/drawing/2014/main" id="{F66D3906-50E7-4227-881B-3C9743912B69}"/>
              </a:ext>
            </a:extLst>
          </p:cNvPr>
          <p:cNvSpPr/>
          <p:nvPr/>
        </p:nvSpPr>
        <p:spPr>
          <a:xfrm>
            <a:off x="39299753" y="25183508"/>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4" name="Rechteck 2623">
            <a:extLst>
              <a:ext uri="{FF2B5EF4-FFF2-40B4-BE49-F238E27FC236}">
                <a16:creationId xmlns:a16="http://schemas.microsoft.com/office/drawing/2014/main" id="{17A7C082-8D11-4826-92C3-06DF4A128B23}"/>
              </a:ext>
            </a:extLst>
          </p:cNvPr>
          <p:cNvSpPr/>
          <p:nvPr/>
        </p:nvSpPr>
        <p:spPr>
          <a:xfrm>
            <a:off x="39007966" y="25046754"/>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5" name="Rechteck 2624">
            <a:extLst>
              <a:ext uri="{FF2B5EF4-FFF2-40B4-BE49-F238E27FC236}">
                <a16:creationId xmlns:a16="http://schemas.microsoft.com/office/drawing/2014/main" id="{2CE611C3-FC30-4E65-8374-F2532FA64C45}"/>
              </a:ext>
            </a:extLst>
          </p:cNvPr>
          <p:cNvSpPr/>
          <p:nvPr/>
        </p:nvSpPr>
        <p:spPr>
          <a:xfrm>
            <a:off x="39609134" y="25046385"/>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6" name="Rechteck 2625">
            <a:extLst>
              <a:ext uri="{FF2B5EF4-FFF2-40B4-BE49-F238E27FC236}">
                <a16:creationId xmlns:a16="http://schemas.microsoft.com/office/drawing/2014/main" id="{8972D0A4-CFE5-4D61-A20F-8B14BC45FCBB}"/>
              </a:ext>
            </a:extLst>
          </p:cNvPr>
          <p:cNvSpPr/>
          <p:nvPr/>
        </p:nvSpPr>
        <p:spPr>
          <a:xfrm>
            <a:off x="39901216" y="25183137"/>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7" name="Rechteck 2626">
            <a:extLst>
              <a:ext uri="{FF2B5EF4-FFF2-40B4-BE49-F238E27FC236}">
                <a16:creationId xmlns:a16="http://schemas.microsoft.com/office/drawing/2014/main" id="{CB7D37EB-4659-493F-A12F-B80AD505F9F1}"/>
              </a:ext>
            </a:extLst>
          </p:cNvPr>
          <p:cNvSpPr/>
          <p:nvPr/>
        </p:nvSpPr>
        <p:spPr>
          <a:xfrm>
            <a:off x="40209593" y="2534299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8" name="Rechteck 2627">
            <a:extLst>
              <a:ext uri="{FF2B5EF4-FFF2-40B4-BE49-F238E27FC236}">
                <a16:creationId xmlns:a16="http://schemas.microsoft.com/office/drawing/2014/main" id="{86485CBE-757C-4F09-90ED-56CD905FFF34}"/>
              </a:ext>
            </a:extLst>
          </p:cNvPr>
          <p:cNvSpPr/>
          <p:nvPr/>
        </p:nvSpPr>
        <p:spPr>
          <a:xfrm>
            <a:off x="39609134" y="25342998"/>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29" name="Rechteck 2628">
            <a:extLst>
              <a:ext uri="{FF2B5EF4-FFF2-40B4-BE49-F238E27FC236}">
                <a16:creationId xmlns:a16="http://schemas.microsoft.com/office/drawing/2014/main" id="{7E3CC613-28B2-4204-9B88-2B7721005C0F}"/>
              </a:ext>
            </a:extLst>
          </p:cNvPr>
          <p:cNvSpPr/>
          <p:nvPr/>
        </p:nvSpPr>
        <p:spPr>
          <a:xfrm>
            <a:off x="40501675" y="25183139"/>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0" name="Rechteck 2629">
            <a:extLst>
              <a:ext uri="{FF2B5EF4-FFF2-40B4-BE49-F238E27FC236}">
                <a16:creationId xmlns:a16="http://schemas.microsoft.com/office/drawing/2014/main" id="{98803B9D-254A-48EA-832E-B595D32C8E46}"/>
              </a:ext>
            </a:extLst>
          </p:cNvPr>
          <p:cNvSpPr/>
          <p:nvPr/>
        </p:nvSpPr>
        <p:spPr>
          <a:xfrm>
            <a:off x="40209888" y="25046385"/>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1" name="Rechteck 2630">
            <a:extLst>
              <a:ext uri="{FF2B5EF4-FFF2-40B4-BE49-F238E27FC236}">
                <a16:creationId xmlns:a16="http://schemas.microsoft.com/office/drawing/2014/main" id="{B4EFAB02-B588-4939-9436-CEBC6DDA1A03}"/>
              </a:ext>
            </a:extLst>
          </p:cNvPr>
          <p:cNvSpPr/>
          <p:nvPr/>
        </p:nvSpPr>
        <p:spPr>
          <a:xfrm>
            <a:off x="40809718" y="25046500"/>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2" name="Rechteck 2631">
            <a:extLst>
              <a:ext uri="{FF2B5EF4-FFF2-40B4-BE49-F238E27FC236}">
                <a16:creationId xmlns:a16="http://schemas.microsoft.com/office/drawing/2014/main" id="{1D4FCC2C-9218-4301-A928-C0B75B05A050}"/>
              </a:ext>
            </a:extLst>
          </p:cNvPr>
          <p:cNvSpPr/>
          <p:nvPr/>
        </p:nvSpPr>
        <p:spPr>
          <a:xfrm>
            <a:off x="41101800" y="25183252"/>
            <a:ext cx="600459"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3" name="Rechteck 2632">
            <a:extLst>
              <a:ext uri="{FF2B5EF4-FFF2-40B4-BE49-F238E27FC236}">
                <a16:creationId xmlns:a16="http://schemas.microsoft.com/office/drawing/2014/main" id="{1BD8ADA3-4106-4596-AA90-B17F65D56250}"/>
              </a:ext>
            </a:extLst>
          </p:cNvPr>
          <p:cNvSpPr/>
          <p:nvPr/>
        </p:nvSpPr>
        <p:spPr>
          <a:xfrm>
            <a:off x="41410177" y="25343113"/>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4" name="Rechteck 2633">
            <a:extLst>
              <a:ext uri="{FF2B5EF4-FFF2-40B4-BE49-F238E27FC236}">
                <a16:creationId xmlns:a16="http://schemas.microsoft.com/office/drawing/2014/main" id="{C4AF3BFA-10BC-48EC-A0B6-DBB0D7268CD0}"/>
              </a:ext>
            </a:extLst>
          </p:cNvPr>
          <p:cNvSpPr/>
          <p:nvPr/>
        </p:nvSpPr>
        <p:spPr>
          <a:xfrm>
            <a:off x="40809718" y="25343113"/>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5" name="Rechteck 2634">
            <a:extLst>
              <a:ext uri="{FF2B5EF4-FFF2-40B4-BE49-F238E27FC236}">
                <a16:creationId xmlns:a16="http://schemas.microsoft.com/office/drawing/2014/main" id="{E1A71F1F-C357-404D-A829-A113B984DD2E}"/>
              </a:ext>
            </a:extLst>
          </p:cNvPr>
          <p:cNvSpPr/>
          <p:nvPr/>
        </p:nvSpPr>
        <p:spPr>
          <a:xfrm>
            <a:off x="41702259" y="25183254"/>
            <a:ext cx="600459" cy="16059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6" name="Rechteck 2635">
            <a:extLst>
              <a:ext uri="{FF2B5EF4-FFF2-40B4-BE49-F238E27FC236}">
                <a16:creationId xmlns:a16="http://schemas.microsoft.com/office/drawing/2014/main" id="{39E9600C-E8D1-46EA-9E9B-C8B3DCA0EDDD}"/>
              </a:ext>
            </a:extLst>
          </p:cNvPr>
          <p:cNvSpPr/>
          <p:nvPr/>
        </p:nvSpPr>
        <p:spPr>
          <a:xfrm>
            <a:off x="41410472" y="25046500"/>
            <a:ext cx="60045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7" name="Rechteck 2636">
            <a:extLst>
              <a:ext uri="{FF2B5EF4-FFF2-40B4-BE49-F238E27FC236}">
                <a16:creationId xmlns:a16="http://schemas.microsoft.com/office/drawing/2014/main" id="{D62F0658-2E22-4CFC-91A3-2C9FA9E83A66}"/>
              </a:ext>
            </a:extLst>
          </p:cNvPr>
          <p:cNvSpPr/>
          <p:nvPr/>
        </p:nvSpPr>
        <p:spPr>
          <a:xfrm>
            <a:off x="42011640" y="25046131"/>
            <a:ext cx="600459" cy="136488"/>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8" name="Rechteck 2637">
            <a:extLst>
              <a:ext uri="{FF2B5EF4-FFF2-40B4-BE49-F238E27FC236}">
                <a16:creationId xmlns:a16="http://schemas.microsoft.com/office/drawing/2014/main" id="{1ECCE485-748C-4355-9091-97CF7765A0ED}"/>
              </a:ext>
            </a:extLst>
          </p:cNvPr>
          <p:cNvSpPr/>
          <p:nvPr/>
        </p:nvSpPr>
        <p:spPr>
          <a:xfrm>
            <a:off x="42303722" y="25182883"/>
            <a:ext cx="468805" cy="157143"/>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39" name="Rechteck 2638">
            <a:extLst>
              <a:ext uri="{FF2B5EF4-FFF2-40B4-BE49-F238E27FC236}">
                <a16:creationId xmlns:a16="http://schemas.microsoft.com/office/drawing/2014/main" id="{CC42C0C4-63D2-4211-AE33-B9806E6CE014}"/>
              </a:ext>
            </a:extLst>
          </p:cNvPr>
          <p:cNvSpPr/>
          <p:nvPr/>
        </p:nvSpPr>
        <p:spPr>
          <a:xfrm>
            <a:off x="42612099" y="25342744"/>
            <a:ext cx="16042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40" name="Rechteck 2639">
            <a:extLst>
              <a:ext uri="{FF2B5EF4-FFF2-40B4-BE49-F238E27FC236}">
                <a16:creationId xmlns:a16="http://schemas.microsoft.com/office/drawing/2014/main" id="{845B30F8-CF68-491A-8217-07F7EC8088E9}"/>
              </a:ext>
            </a:extLst>
          </p:cNvPr>
          <p:cNvSpPr/>
          <p:nvPr/>
        </p:nvSpPr>
        <p:spPr>
          <a:xfrm>
            <a:off x="42011640" y="25342744"/>
            <a:ext cx="600459" cy="167110"/>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42" name="Rechteck 2641">
            <a:extLst>
              <a:ext uri="{FF2B5EF4-FFF2-40B4-BE49-F238E27FC236}">
                <a16:creationId xmlns:a16="http://schemas.microsoft.com/office/drawing/2014/main" id="{88E35CBC-5E52-4A82-90E4-FB212A4E4386}"/>
              </a:ext>
            </a:extLst>
          </p:cNvPr>
          <p:cNvSpPr/>
          <p:nvPr/>
        </p:nvSpPr>
        <p:spPr>
          <a:xfrm>
            <a:off x="42612394" y="25046131"/>
            <a:ext cx="160429" cy="136752"/>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2722" name="Grafik 2721" descr="Ein Bild, das Strand enthält.&#10;&#10;Automatisch generierte Beschreibung">
            <a:extLst>
              <a:ext uri="{FF2B5EF4-FFF2-40B4-BE49-F238E27FC236}">
                <a16:creationId xmlns:a16="http://schemas.microsoft.com/office/drawing/2014/main" id="{C4768559-F76C-471C-A3F1-252774A2B2B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919124" y="23343885"/>
            <a:ext cx="4969365" cy="611868"/>
          </a:xfrm>
          <a:prstGeom prst="rect">
            <a:avLst/>
          </a:prstGeom>
        </p:spPr>
      </p:pic>
      <p:pic>
        <p:nvPicPr>
          <p:cNvPr id="2730" name="Grafik 2729">
            <a:extLst>
              <a:ext uri="{FF2B5EF4-FFF2-40B4-BE49-F238E27FC236}">
                <a16:creationId xmlns:a16="http://schemas.microsoft.com/office/drawing/2014/main" id="{D3AAC1D8-4075-45A5-B857-75CBAFEB2187}"/>
              </a:ext>
            </a:extLst>
          </p:cNvPr>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38333172" y="19000227"/>
            <a:ext cx="4480102" cy="4480102"/>
          </a:xfrm>
          <a:prstGeom prst="rect">
            <a:avLst/>
          </a:prstGeom>
        </p:spPr>
      </p:pic>
      <p:pic>
        <p:nvPicPr>
          <p:cNvPr id="2740" name="Grafik 2739" descr="Ein Bild, das Licht enthält.&#10;&#10;Automatisch generierte Beschreibung">
            <a:extLst>
              <a:ext uri="{FF2B5EF4-FFF2-40B4-BE49-F238E27FC236}">
                <a16:creationId xmlns:a16="http://schemas.microsoft.com/office/drawing/2014/main" id="{E440D58D-F15A-4368-B1E4-82BC347EEE46}"/>
              </a:ext>
            </a:extLst>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37847143" y="19405897"/>
            <a:ext cx="546840" cy="507010"/>
          </a:xfrm>
          <a:prstGeom prst="rect">
            <a:avLst/>
          </a:prstGeom>
        </p:spPr>
      </p:pic>
      <p:pic>
        <p:nvPicPr>
          <p:cNvPr id="2741" name="Grafik 2740" descr="Ein Bild, das Strand enthält.&#10;&#10;Automatisch generierte Beschreibung">
            <a:extLst>
              <a:ext uri="{FF2B5EF4-FFF2-40B4-BE49-F238E27FC236}">
                <a16:creationId xmlns:a16="http://schemas.microsoft.com/office/drawing/2014/main" id="{EAC9E74A-082E-408D-90AF-08F12DAB801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7221463" y="20457316"/>
            <a:ext cx="1599305" cy="380944"/>
          </a:xfrm>
          <a:prstGeom prst="rect">
            <a:avLst/>
          </a:prstGeom>
        </p:spPr>
      </p:pic>
      <p:pic>
        <p:nvPicPr>
          <p:cNvPr id="2742" name="Grafik 2741" descr="Ein Bild, das Licht enthält.&#10;&#10;Automatisch generierte Beschreibung">
            <a:extLst>
              <a:ext uri="{FF2B5EF4-FFF2-40B4-BE49-F238E27FC236}">
                <a16:creationId xmlns:a16="http://schemas.microsoft.com/office/drawing/2014/main" id="{E62277CC-3359-410A-ACA5-2A27024283F8}"/>
              </a:ext>
            </a:extLst>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37847143" y="21744013"/>
            <a:ext cx="546840" cy="507010"/>
          </a:xfrm>
          <a:prstGeom prst="rect">
            <a:avLst/>
          </a:prstGeom>
        </p:spPr>
      </p:pic>
      <p:pic>
        <p:nvPicPr>
          <p:cNvPr id="2745" name="Grafik 2744" descr="Ein Bild, das Licht enthält.&#10;&#10;Automatisch generierte Beschreibung">
            <a:extLst>
              <a:ext uri="{FF2B5EF4-FFF2-40B4-BE49-F238E27FC236}">
                <a16:creationId xmlns:a16="http://schemas.microsoft.com/office/drawing/2014/main" id="{56334B2A-1B5D-4354-A116-74F88F008849}"/>
              </a:ext>
            </a:extLst>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37823928" y="22827909"/>
            <a:ext cx="546840" cy="507010"/>
          </a:xfrm>
          <a:prstGeom prst="rect">
            <a:avLst/>
          </a:prstGeom>
        </p:spPr>
      </p:pic>
      <p:pic>
        <p:nvPicPr>
          <p:cNvPr id="2746" name="Grafik 2745" descr="Ein Bild, das Strand enthält.&#10;&#10;Automatisch generierte Beschreibung">
            <a:extLst>
              <a:ext uri="{FF2B5EF4-FFF2-40B4-BE49-F238E27FC236}">
                <a16:creationId xmlns:a16="http://schemas.microsoft.com/office/drawing/2014/main" id="{5F2E03B6-E81E-4078-AF5D-263A8679753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7379605" y="21889278"/>
            <a:ext cx="1296999" cy="380944"/>
          </a:xfrm>
          <a:prstGeom prst="rect">
            <a:avLst/>
          </a:prstGeom>
        </p:spPr>
      </p:pic>
      <p:pic>
        <p:nvPicPr>
          <p:cNvPr id="2749" name="Grafik 2748" descr="Ein Bild, das Strand enthält.&#10;&#10;Automatisch generierte Beschreibung">
            <a:extLst>
              <a:ext uri="{FF2B5EF4-FFF2-40B4-BE49-F238E27FC236}">
                <a16:creationId xmlns:a16="http://schemas.microsoft.com/office/drawing/2014/main" id="{FB790E3C-9135-4499-921E-EBB29D90B2F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7151391" y="25081285"/>
            <a:ext cx="1741464" cy="380944"/>
          </a:xfrm>
          <a:prstGeom prst="rect">
            <a:avLst/>
          </a:prstGeom>
        </p:spPr>
      </p:pic>
      <p:pic>
        <p:nvPicPr>
          <p:cNvPr id="2750" name="Grafik 2749" descr="Ein Bild, das Strand enthält.&#10;&#10;Automatisch generierte Beschreibung">
            <a:extLst>
              <a:ext uri="{FF2B5EF4-FFF2-40B4-BE49-F238E27FC236}">
                <a16:creationId xmlns:a16="http://schemas.microsoft.com/office/drawing/2014/main" id="{F0C7E2EA-4944-42BC-BAA3-423324A380C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7465823" y="24613134"/>
            <a:ext cx="2661794" cy="380944"/>
          </a:xfrm>
          <a:prstGeom prst="rect">
            <a:avLst/>
          </a:prstGeom>
        </p:spPr>
      </p:pic>
      <p:pic>
        <p:nvPicPr>
          <p:cNvPr id="2751" name="Grafik 2750" descr="Ein Bild, das Strand enthält.&#10;&#10;Automatisch generierte Beschreibung">
            <a:extLst>
              <a:ext uri="{FF2B5EF4-FFF2-40B4-BE49-F238E27FC236}">
                <a16:creationId xmlns:a16="http://schemas.microsoft.com/office/drawing/2014/main" id="{9EAEFCAF-092E-4451-A58B-F217A704027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9718152" y="24611207"/>
            <a:ext cx="2703662" cy="380944"/>
          </a:xfrm>
          <a:prstGeom prst="rect">
            <a:avLst/>
          </a:prstGeom>
        </p:spPr>
      </p:pic>
      <p:pic>
        <p:nvPicPr>
          <p:cNvPr id="2752" name="Grafik 2751" descr="Ein Bild, das Strand enthält.&#10;&#10;Automatisch generierte Beschreibung">
            <a:extLst>
              <a:ext uri="{FF2B5EF4-FFF2-40B4-BE49-F238E27FC236}">
                <a16:creationId xmlns:a16="http://schemas.microsoft.com/office/drawing/2014/main" id="{2E17236B-D7AE-4B7B-B63B-572674A4509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40529816" y="24655358"/>
            <a:ext cx="2661793" cy="296494"/>
          </a:xfrm>
          <a:prstGeom prst="rect">
            <a:avLst/>
          </a:prstGeom>
        </p:spPr>
      </p:pic>
      <p:pic>
        <p:nvPicPr>
          <p:cNvPr id="2753" name="Grafik 2752" descr="Ein Bild, das Licht enthält.&#10;&#10;Automatisch generierte Beschreibung">
            <a:extLst>
              <a:ext uri="{FF2B5EF4-FFF2-40B4-BE49-F238E27FC236}">
                <a16:creationId xmlns:a16="http://schemas.microsoft.com/office/drawing/2014/main" id="{DB34F3DE-E1BA-4A93-A69D-DE787DCD84FB}"/>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rot="10800000">
            <a:off x="37609675" y="26076937"/>
            <a:ext cx="621970" cy="576668"/>
          </a:xfrm>
          <a:prstGeom prst="rect">
            <a:avLst/>
          </a:prstGeom>
        </p:spPr>
      </p:pic>
      <p:pic>
        <p:nvPicPr>
          <p:cNvPr id="2754" name="Grafik 2753" descr="Ein Bild, das Licht enthält.&#10;&#10;Automatisch generierte Beschreibung">
            <a:extLst>
              <a:ext uri="{FF2B5EF4-FFF2-40B4-BE49-F238E27FC236}">
                <a16:creationId xmlns:a16="http://schemas.microsoft.com/office/drawing/2014/main" id="{87F6C25D-BB04-4ED2-9E5F-1872A60619FE}"/>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rot="10800000">
            <a:off x="38393875" y="26089663"/>
            <a:ext cx="621970" cy="576668"/>
          </a:xfrm>
          <a:prstGeom prst="rect">
            <a:avLst/>
          </a:prstGeom>
        </p:spPr>
      </p:pic>
      <p:pic>
        <p:nvPicPr>
          <p:cNvPr id="2755" name="Grafik 2754" descr="Ein Bild, das Licht enthält.&#10;&#10;Automatisch generierte Beschreibung">
            <a:extLst>
              <a:ext uri="{FF2B5EF4-FFF2-40B4-BE49-F238E27FC236}">
                <a16:creationId xmlns:a16="http://schemas.microsoft.com/office/drawing/2014/main" id="{A0138003-FDA2-4606-8E80-4D499794D8C4}"/>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rot="10800000">
            <a:off x="40658526" y="26083650"/>
            <a:ext cx="621970" cy="576668"/>
          </a:xfrm>
          <a:prstGeom prst="rect">
            <a:avLst/>
          </a:prstGeom>
        </p:spPr>
      </p:pic>
      <p:pic>
        <p:nvPicPr>
          <p:cNvPr id="2756" name="Grafik 2755" descr="Ein Bild, das Licht enthält.&#10;&#10;Automatisch generierte Beschreibung">
            <a:extLst>
              <a:ext uri="{FF2B5EF4-FFF2-40B4-BE49-F238E27FC236}">
                <a16:creationId xmlns:a16="http://schemas.microsoft.com/office/drawing/2014/main" id="{BE74A926-ABF6-49B3-8333-9F5A48BF7CF3}"/>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rot="10800000">
            <a:off x="41457045" y="26090962"/>
            <a:ext cx="621970" cy="576668"/>
          </a:xfrm>
          <a:prstGeom prst="rect">
            <a:avLst/>
          </a:prstGeom>
        </p:spPr>
      </p:pic>
      <p:pic>
        <p:nvPicPr>
          <p:cNvPr id="2757" name="Grafik 2756" descr="Ein Bild, das Strand enthält.&#10;&#10;Automatisch generierte Beschreibung">
            <a:extLst>
              <a:ext uri="{FF2B5EF4-FFF2-40B4-BE49-F238E27FC236}">
                <a16:creationId xmlns:a16="http://schemas.microsoft.com/office/drawing/2014/main" id="{FFE9129B-31B6-416C-8B6F-0C7CB58A788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0800000">
            <a:off x="37268688" y="26213468"/>
            <a:ext cx="5551001" cy="716938"/>
          </a:xfrm>
          <a:prstGeom prst="rect">
            <a:avLst/>
          </a:prstGeom>
        </p:spPr>
      </p:pic>
      <p:pic>
        <p:nvPicPr>
          <p:cNvPr id="2758" name="Grafik 2757" descr="Ein Bild, das Tier enthält.&#10;&#10;Automatisch generierte Beschreibung">
            <a:extLst>
              <a:ext uri="{FF2B5EF4-FFF2-40B4-BE49-F238E27FC236}">
                <a16:creationId xmlns:a16="http://schemas.microsoft.com/office/drawing/2014/main" id="{5589C909-F0EB-4917-8D84-3BEB4FF7039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8793081">
            <a:off x="9985801" y="27060046"/>
            <a:ext cx="1016034" cy="1509798"/>
          </a:xfrm>
          <a:prstGeom prst="rect">
            <a:avLst/>
          </a:prstGeom>
        </p:spPr>
      </p:pic>
      <p:sp>
        <p:nvSpPr>
          <p:cNvPr id="2839" name="Rechteck 2838">
            <a:extLst>
              <a:ext uri="{FF2B5EF4-FFF2-40B4-BE49-F238E27FC236}">
                <a16:creationId xmlns:a16="http://schemas.microsoft.com/office/drawing/2014/main" id="{EBD071B9-1BFF-447D-8941-EC42B41BB45E}"/>
              </a:ext>
            </a:extLst>
          </p:cNvPr>
          <p:cNvSpPr/>
          <p:nvPr/>
        </p:nvSpPr>
        <p:spPr>
          <a:xfrm>
            <a:off x="34225167" y="17025918"/>
            <a:ext cx="8597151" cy="2013762"/>
          </a:xfrm>
          <a:prstGeom prst="rect">
            <a:avLst/>
          </a:prstGeom>
          <a:gradFill flip="none" rotWithShape="1">
            <a:gsLst>
              <a:gs pos="0">
                <a:schemeClr val="tx1"/>
              </a:gs>
              <a:gs pos="50000">
                <a:schemeClr val="bg2">
                  <a:lumMod val="25000"/>
                </a:schemeClr>
              </a:gs>
              <a:gs pos="100000">
                <a:schemeClr val="bg2">
                  <a:lumMod val="7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2841" name="Grafik 2840" descr="Ein Bild, das drinnen, Tisch, Computer, Tastatur enthält.&#10;&#10;Automatisch generierte Beschreibung">
            <a:extLst>
              <a:ext uri="{FF2B5EF4-FFF2-40B4-BE49-F238E27FC236}">
                <a16:creationId xmlns:a16="http://schemas.microsoft.com/office/drawing/2014/main" id="{3873C0C9-91F1-4ADB-ACED-A6E606D754E5}"/>
              </a:ext>
            </a:extLst>
          </p:cNvPr>
          <p:cNvPicPr>
            <a:picLocks noChangeAspect="1"/>
          </p:cNvPicPr>
          <p:nvPr/>
        </p:nvPicPr>
        <p:blipFill rotWithShape="1">
          <a:blip r:embed="rId23">
            <a:extLst>
              <a:ext uri="{28A0092B-C50C-407E-A947-70E740481C1C}">
                <a14:useLocalDpi xmlns:a14="http://schemas.microsoft.com/office/drawing/2010/main" val="0"/>
              </a:ext>
            </a:extLst>
          </a:blip>
          <a:srcRect r="34746" b="18616"/>
          <a:stretch/>
        </p:blipFill>
        <p:spPr>
          <a:xfrm>
            <a:off x="33152263" y="11036164"/>
            <a:ext cx="9677710" cy="7474941"/>
          </a:xfrm>
          <a:prstGeom prst="rect">
            <a:avLst/>
          </a:prstGeom>
        </p:spPr>
      </p:pic>
      <p:pic>
        <p:nvPicPr>
          <p:cNvPr id="2840" name="Grafik 2839" descr="Ein Bild, das Gebäude, Käfig, Gestell enthält.&#10;&#10;Automatisch generierte Beschreibung">
            <a:extLst>
              <a:ext uri="{FF2B5EF4-FFF2-40B4-BE49-F238E27FC236}">
                <a16:creationId xmlns:a16="http://schemas.microsoft.com/office/drawing/2014/main" id="{2135D1CC-C960-4B16-AA28-5EF67C2EBBBB}"/>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35801015" y="13672181"/>
            <a:ext cx="1121679" cy="5109223"/>
          </a:xfrm>
          <a:prstGeom prst="rect">
            <a:avLst/>
          </a:prstGeom>
        </p:spPr>
      </p:pic>
      <p:pic>
        <p:nvPicPr>
          <p:cNvPr id="3159" name="Grafik 3158" descr="Ein Bild, das Schild, Raum enthält.&#10;&#10;Automatisch generierte Beschreibung">
            <a:extLst>
              <a:ext uri="{FF2B5EF4-FFF2-40B4-BE49-F238E27FC236}">
                <a16:creationId xmlns:a16="http://schemas.microsoft.com/office/drawing/2014/main" id="{0FF5A267-9E4B-44DB-B057-42F64EEA4DEE}"/>
              </a:ext>
            </a:extLst>
          </p:cNvPr>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37572565" y="14273854"/>
            <a:ext cx="3836481" cy="3905049"/>
          </a:xfrm>
          <a:prstGeom prst="rect">
            <a:avLst/>
          </a:prstGeom>
        </p:spPr>
      </p:pic>
      <p:sp>
        <p:nvSpPr>
          <p:cNvPr id="3161" name="Pfeil: nach rechts 3160">
            <a:extLst>
              <a:ext uri="{FF2B5EF4-FFF2-40B4-BE49-F238E27FC236}">
                <a16:creationId xmlns:a16="http://schemas.microsoft.com/office/drawing/2014/main" id="{755566BB-C95A-4FA3-84D6-3DB60FC04EAA}"/>
              </a:ext>
            </a:extLst>
          </p:cNvPr>
          <p:cNvSpPr/>
          <p:nvPr/>
        </p:nvSpPr>
        <p:spPr>
          <a:xfrm rot="16200000" flipV="1">
            <a:off x="37504574" y="21789798"/>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94" name="Gerade Verbindung mit Pfeil 493"/>
          <p:cNvCxnSpPr/>
          <p:nvPr/>
        </p:nvCxnSpPr>
        <p:spPr>
          <a:xfrm>
            <a:off x="37499162" y="26550820"/>
            <a:ext cx="4579853" cy="17108"/>
          </a:xfrm>
          <a:prstGeom prst="straightConnector1">
            <a:avLst/>
          </a:prstGeom>
          <a:ln w="190500">
            <a:solidFill>
              <a:srgbClr val="C00000"/>
            </a:solidFill>
            <a:prstDash val="sysDot"/>
            <a:tailEnd type="stealth"/>
          </a:ln>
        </p:spPr>
        <p:style>
          <a:lnRef idx="1">
            <a:schemeClr val="accent1"/>
          </a:lnRef>
          <a:fillRef idx="0">
            <a:schemeClr val="accent1"/>
          </a:fillRef>
          <a:effectRef idx="0">
            <a:schemeClr val="accent1"/>
          </a:effectRef>
          <a:fontRef idx="minor">
            <a:schemeClr val="tx1"/>
          </a:fontRef>
        </p:style>
      </p:cxnSp>
      <p:pic>
        <p:nvPicPr>
          <p:cNvPr id="509" name="Grafik 508" descr="Ein Bild, das Tier enthält.&#10;&#10;Automatisch generierte Beschreibung">
            <a:extLst>
              <a:ext uri="{FF2B5EF4-FFF2-40B4-BE49-F238E27FC236}">
                <a16:creationId xmlns:a16="http://schemas.microsoft.com/office/drawing/2014/main" id="{194CB16C-3CDA-4503-A0A3-3AC7E5FC142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802752" y="12863814"/>
            <a:ext cx="809547" cy="1425894"/>
          </a:xfrm>
          <a:prstGeom prst="rect">
            <a:avLst/>
          </a:prstGeom>
        </p:spPr>
      </p:pic>
      <p:pic>
        <p:nvPicPr>
          <p:cNvPr id="616" name="Grafik 615" descr="Ein Bild, das Tier enthält.&#10;&#10;Automatisch generierte Beschreibung">
            <a:extLst>
              <a:ext uri="{FF2B5EF4-FFF2-40B4-BE49-F238E27FC236}">
                <a16:creationId xmlns:a16="http://schemas.microsoft.com/office/drawing/2014/main" id="{A597AB8A-B475-4DF2-954D-743FF528DEF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315065" y="12853606"/>
            <a:ext cx="809547" cy="1425894"/>
          </a:xfrm>
          <a:prstGeom prst="rect">
            <a:avLst/>
          </a:prstGeom>
        </p:spPr>
      </p:pic>
      <p:pic>
        <p:nvPicPr>
          <p:cNvPr id="617" name="Grafik 616" descr="Ein Bild, das Tier enthält.&#10;&#10;Automatisch generierte Beschreibung">
            <a:extLst>
              <a:ext uri="{FF2B5EF4-FFF2-40B4-BE49-F238E27FC236}">
                <a16:creationId xmlns:a16="http://schemas.microsoft.com/office/drawing/2014/main" id="{B3D4D7B6-B777-4F7D-A0ED-2C9BCBCE02B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124612" y="12861998"/>
            <a:ext cx="809547" cy="1425894"/>
          </a:xfrm>
          <a:prstGeom prst="rect">
            <a:avLst/>
          </a:prstGeom>
        </p:spPr>
      </p:pic>
      <p:pic>
        <p:nvPicPr>
          <p:cNvPr id="618" name="Grafik 617" descr="Ein Bild, das Tier enthält.&#10;&#10;Automatisch generierte Beschreibung">
            <a:extLst>
              <a:ext uri="{FF2B5EF4-FFF2-40B4-BE49-F238E27FC236}">
                <a16:creationId xmlns:a16="http://schemas.microsoft.com/office/drawing/2014/main" id="{48A2C9E6-81F0-4F35-889F-B08CA8518FB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8340012" y="12851581"/>
            <a:ext cx="809547" cy="1425894"/>
          </a:xfrm>
          <a:prstGeom prst="rect">
            <a:avLst/>
          </a:prstGeom>
        </p:spPr>
      </p:pic>
      <p:pic>
        <p:nvPicPr>
          <p:cNvPr id="619" name="Grafik 618" descr="Ein Bild, das Tier enthält.&#10;&#10;Automatisch generierte Beschreibung">
            <a:extLst>
              <a:ext uri="{FF2B5EF4-FFF2-40B4-BE49-F238E27FC236}">
                <a16:creationId xmlns:a16="http://schemas.microsoft.com/office/drawing/2014/main" id="{46699462-C434-4A1C-8969-9A9830ABA28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066459" y="12852756"/>
            <a:ext cx="809547" cy="1425894"/>
          </a:xfrm>
          <a:prstGeom prst="rect">
            <a:avLst/>
          </a:prstGeom>
        </p:spPr>
      </p:pic>
      <p:sp>
        <p:nvSpPr>
          <p:cNvPr id="620" name="Ellipse 619">
            <a:extLst>
              <a:ext uri="{FF2B5EF4-FFF2-40B4-BE49-F238E27FC236}">
                <a16:creationId xmlns:a16="http://schemas.microsoft.com/office/drawing/2014/main" id="{9134CB63-E658-4456-9740-71BB9FF4E3DB}"/>
              </a:ext>
            </a:extLst>
          </p:cNvPr>
          <p:cNvSpPr/>
          <p:nvPr/>
        </p:nvSpPr>
        <p:spPr>
          <a:xfrm>
            <a:off x="25855372" y="10456421"/>
            <a:ext cx="7113070" cy="3997386"/>
          </a:xfrm>
          <a:prstGeom prst="ellipse">
            <a:avLst/>
          </a:prstGeom>
          <a:solidFill>
            <a:schemeClr val="tx2"/>
          </a:solidFill>
          <a:ln>
            <a:noFill/>
          </a:ln>
          <a:scene3d>
            <a:camera prst="isometricOffAxis1Top">
              <a:rot lat="17100000" lon="17844000" rev="372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621" name="Grafik 620" descr="Ein Bild, das Tier enthält.&#10;&#10;Automatisch generierte Beschreibung">
            <a:extLst>
              <a:ext uri="{FF2B5EF4-FFF2-40B4-BE49-F238E27FC236}">
                <a16:creationId xmlns:a16="http://schemas.microsoft.com/office/drawing/2014/main" id="{BD01E1C3-C984-47CA-AD1B-C47A5DAC124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460860" y="11241060"/>
            <a:ext cx="809547" cy="1425894"/>
          </a:xfrm>
          <a:prstGeom prst="rect">
            <a:avLst/>
          </a:prstGeom>
        </p:spPr>
      </p:pic>
      <p:pic>
        <p:nvPicPr>
          <p:cNvPr id="622" name="Grafik 621" descr="Ein Bild, das Tier enthält.&#10;&#10;Automatisch generierte Beschreibung">
            <a:extLst>
              <a:ext uri="{FF2B5EF4-FFF2-40B4-BE49-F238E27FC236}">
                <a16:creationId xmlns:a16="http://schemas.microsoft.com/office/drawing/2014/main" id="{7B6C1852-A6FF-423A-B528-FB75B40CD5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277613" y="11122270"/>
            <a:ext cx="809547" cy="1425894"/>
          </a:xfrm>
          <a:prstGeom prst="rect">
            <a:avLst/>
          </a:prstGeom>
        </p:spPr>
      </p:pic>
      <p:pic>
        <p:nvPicPr>
          <p:cNvPr id="623" name="Grafik 622" descr="Ein Bild, das Tier enthält.&#10;&#10;Automatisch generierte Beschreibung">
            <a:extLst>
              <a:ext uri="{FF2B5EF4-FFF2-40B4-BE49-F238E27FC236}">
                <a16:creationId xmlns:a16="http://schemas.microsoft.com/office/drawing/2014/main" id="{E0DC5102-1B30-46F2-B7E3-FF894D5657B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500703" y="11242802"/>
            <a:ext cx="809547" cy="1425894"/>
          </a:xfrm>
          <a:prstGeom prst="rect">
            <a:avLst/>
          </a:prstGeom>
        </p:spPr>
      </p:pic>
      <p:pic>
        <p:nvPicPr>
          <p:cNvPr id="624" name="Grafik 623" descr="Ein Bild, das Tier enthält.&#10;&#10;Automatisch generierte Beschreibung">
            <a:extLst>
              <a:ext uri="{FF2B5EF4-FFF2-40B4-BE49-F238E27FC236}">
                <a16:creationId xmlns:a16="http://schemas.microsoft.com/office/drawing/2014/main" id="{EB1C7F59-9917-47B2-B400-9CF4639AE67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7288014" y="11116279"/>
            <a:ext cx="809547" cy="1425894"/>
          </a:xfrm>
          <a:prstGeom prst="rect">
            <a:avLst/>
          </a:prstGeom>
        </p:spPr>
      </p:pic>
      <p:pic>
        <p:nvPicPr>
          <p:cNvPr id="625" name="Grafik 624" descr="Ein Bild, das Tier enthält.&#10;&#10;Automatisch generierte Beschreibung">
            <a:extLst>
              <a:ext uri="{FF2B5EF4-FFF2-40B4-BE49-F238E27FC236}">
                <a16:creationId xmlns:a16="http://schemas.microsoft.com/office/drawing/2014/main" id="{84D492F3-0887-4A4F-B7B7-27F051D1B94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845564" y="11217921"/>
            <a:ext cx="809547" cy="1425894"/>
          </a:xfrm>
          <a:prstGeom prst="rect">
            <a:avLst/>
          </a:prstGeom>
        </p:spPr>
      </p:pic>
      <p:pic>
        <p:nvPicPr>
          <p:cNvPr id="626" name="Grafik 625" descr="Ein Bild, das Tier enthält.&#10;&#10;Automatisch generierte Beschreibung">
            <a:extLst>
              <a:ext uri="{FF2B5EF4-FFF2-40B4-BE49-F238E27FC236}">
                <a16:creationId xmlns:a16="http://schemas.microsoft.com/office/drawing/2014/main" id="{194CB16C-3CDA-4503-A0A3-3AC7E5FC142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874296" y="11214148"/>
            <a:ext cx="809547" cy="1425894"/>
          </a:xfrm>
          <a:prstGeom prst="rect">
            <a:avLst/>
          </a:prstGeom>
        </p:spPr>
      </p:pic>
      <p:pic>
        <p:nvPicPr>
          <p:cNvPr id="627" name="Grafik 626" descr="Ein Bild, das Tier enthält.&#10;&#10;Automatisch generierte Beschreibung">
            <a:extLst>
              <a:ext uri="{FF2B5EF4-FFF2-40B4-BE49-F238E27FC236}">
                <a16:creationId xmlns:a16="http://schemas.microsoft.com/office/drawing/2014/main" id="{B0D7E363-3FD6-4CE2-8967-BD2DFDEA4AC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817360" y="11244592"/>
            <a:ext cx="809547" cy="1425894"/>
          </a:xfrm>
          <a:prstGeom prst="rect">
            <a:avLst/>
          </a:prstGeom>
        </p:spPr>
      </p:pic>
      <p:pic>
        <p:nvPicPr>
          <p:cNvPr id="628" name="Grafik 627" descr="Ein Bild, das Tier enthält.&#10;&#10;Automatisch generierte Beschreibung">
            <a:extLst>
              <a:ext uri="{FF2B5EF4-FFF2-40B4-BE49-F238E27FC236}">
                <a16:creationId xmlns:a16="http://schemas.microsoft.com/office/drawing/2014/main" id="{D28F1CB3-E774-4712-BDD0-47FCAB0AA63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025616" y="11255115"/>
            <a:ext cx="809547" cy="1425894"/>
          </a:xfrm>
          <a:prstGeom prst="rect">
            <a:avLst/>
          </a:prstGeom>
        </p:spPr>
      </p:pic>
      <p:pic>
        <p:nvPicPr>
          <p:cNvPr id="629" name="Grafik 628" descr="Ein Bild, das Tier enthält.&#10;&#10;Automatisch generierte Beschreibung">
            <a:extLst>
              <a:ext uri="{FF2B5EF4-FFF2-40B4-BE49-F238E27FC236}">
                <a16:creationId xmlns:a16="http://schemas.microsoft.com/office/drawing/2014/main" id="{9CA161B4-5B3B-4587-B68C-CB6E40AC9A5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62960">
            <a:off x="27142664" y="11195655"/>
            <a:ext cx="809547" cy="1425894"/>
          </a:xfrm>
          <a:prstGeom prst="rect">
            <a:avLst/>
          </a:prstGeom>
        </p:spPr>
      </p:pic>
      <p:sp>
        <p:nvSpPr>
          <p:cNvPr id="630" name="Ellipse 629">
            <a:extLst>
              <a:ext uri="{FF2B5EF4-FFF2-40B4-BE49-F238E27FC236}">
                <a16:creationId xmlns:a16="http://schemas.microsoft.com/office/drawing/2014/main" id="{B3B6CB36-EC1E-48A7-AE51-F914244009E4}"/>
              </a:ext>
            </a:extLst>
          </p:cNvPr>
          <p:cNvSpPr/>
          <p:nvPr/>
        </p:nvSpPr>
        <p:spPr>
          <a:xfrm>
            <a:off x="24340455" y="8697264"/>
            <a:ext cx="10151547" cy="3915822"/>
          </a:xfrm>
          <a:prstGeom prst="ellipse">
            <a:avLst/>
          </a:prstGeom>
          <a:solidFill>
            <a:schemeClr val="tx2"/>
          </a:solidFill>
          <a:ln>
            <a:noFill/>
          </a:ln>
          <a:scene3d>
            <a:camera prst="isometricOffAxis1Top">
              <a:rot lat="17100000" lon="17844000" rev="372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31" name="Textfeld 630">
            <a:extLst>
              <a:ext uri="{FF2B5EF4-FFF2-40B4-BE49-F238E27FC236}">
                <a16:creationId xmlns:a16="http://schemas.microsoft.com/office/drawing/2014/main" id="{7E278C54-FCE5-4D50-945A-80297245CEB3}"/>
              </a:ext>
            </a:extLst>
          </p:cNvPr>
          <p:cNvSpPr txBox="1"/>
          <p:nvPr/>
        </p:nvSpPr>
        <p:spPr>
          <a:xfrm>
            <a:off x="25613780" y="11179500"/>
            <a:ext cx="7538362" cy="584775"/>
          </a:xfrm>
          <a:prstGeom prst="rect">
            <a:avLst/>
          </a:prstGeom>
          <a:noFill/>
        </p:spPr>
        <p:txBody>
          <a:bodyPr wrap="square" rtlCol="0">
            <a:spAutoFit/>
          </a:bodyPr>
          <a:lstStyle/>
          <a:p>
            <a:pPr algn="ctr"/>
            <a:r>
              <a:rPr lang="de-DE" sz="3200" dirty="0">
                <a:solidFill>
                  <a:schemeClr val="bg1"/>
                </a:solidFill>
                <a:latin typeface="Arial Black" panose="020B0A04020102020204" pitchFamily="34" charset="0"/>
              </a:rPr>
              <a:t>Urbanisierung</a:t>
            </a:r>
            <a:endParaRPr lang="de-DE" sz="4000" dirty="0">
              <a:solidFill>
                <a:schemeClr val="bg1"/>
              </a:solidFill>
              <a:latin typeface="Arial Black" panose="020B0A04020102020204" pitchFamily="34" charset="0"/>
            </a:endParaRPr>
          </a:p>
        </p:txBody>
      </p:sp>
      <p:sp>
        <p:nvSpPr>
          <p:cNvPr id="632" name="Textfeld 631">
            <a:extLst>
              <a:ext uri="{FF2B5EF4-FFF2-40B4-BE49-F238E27FC236}">
                <a16:creationId xmlns:a16="http://schemas.microsoft.com/office/drawing/2014/main" id="{AFD6781B-DF60-4898-9FDD-26E20EB93516}"/>
              </a:ext>
            </a:extLst>
          </p:cNvPr>
          <p:cNvSpPr txBox="1"/>
          <p:nvPr/>
        </p:nvSpPr>
        <p:spPr>
          <a:xfrm>
            <a:off x="26883380" y="12931564"/>
            <a:ext cx="5004175" cy="584775"/>
          </a:xfrm>
          <a:prstGeom prst="rect">
            <a:avLst/>
          </a:prstGeom>
          <a:noFill/>
        </p:spPr>
        <p:txBody>
          <a:bodyPr wrap="square" rtlCol="0">
            <a:spAutoFit/>
          </a:bodyPr>
          <a:lstStyle/>
          <a:p>
            <a:pPr algn="ctr"/>
            <a:r>
              <a:rPr lang="de-DE" sz="3200" dirty="0">
                <a:solidFill>
                  <a:schemeClr val="bg1"/>
                </a:solidFill>
                <a:latin typeface="Arial Black" panose="020B0A04020102020204" pitchFamily="34" charset="0"/>
              </a:rPr>
              <a:t>Neoliberale Politik</a:t>
            </a:r>
            <a:endParaRPr lang="de-DE" sz="4000" dirty="0">
              <a:solidFill>
                <a:schemeClr val="bg1"/>
              </a:solidFill>
              <a:latin typeface="Arial Black" panose="020B0A04020102020204" pitchFamily="34" charset="0"/>
            </a:endParaRPr>
          </a:p>
        </p:txBody>
      </p:sp>
      <p:sp>
        <p:nvSpPr>
          <p:cNvPr id="633" name="Textfeld 632">
            <a:extLst>
              <a:ext uri="{FF2B5EF4-FFF2-40B4-BE49-F238E27FC236}">
                <a16:creationId xmlns:a16="http://schemas.microsoft.com/office/drawing/2014/main" id="{D43099D5-D0C9-4F26-8A1C-492C1F92A43A}"/>
              </a:ext>
            </a:extLst>
          </p:cNvPr>
          <p:cNvSpPr txBox="1"/>
          <p:nvPr/>
        </p:nvSpPr>
        <p:spPr>
          <a:xfrm>
            <a:off x="27284895" y="14381389"/>
            <a:ext cx="4217146" cy="1077218"/>
          </a:xfrm>
          <a:prstGeom prst="rect">
            <a:avLst/>
          </a:prstGeom>
          <a:noFill/>
        </p:spPr>
        <p:txBody>
          <a:bodyPr wrap="square" rtlCol="0">
            <a:spAutoFit/>
          </a:bodyPr>
          <a:lstStyle/>
          <a:p>
            <a:pPr algn="ctr"/>
            <a:r>
              <a:rPr lang="de-DE" sz="3200" dirty="0">
                <a:solidFill>
                  <a:schemeClr val="bg1"/>
                </a:solidFill>
                <a:latin typeface="Arial Black" panose="020B0A04020102020204" pitchFamily="34" charset="0"/>
              </a:rPr>
              <a:t>Geringe</a:t>
            </a:r>
            <a:br>
              <a:rPr lang="de-DE" sz="3200" dirty="0">
                <a:solidFill>
                  <a:schemeClr val="bg1"/>
                </a:solidFill>
                <a:latin typeface="Arial Black" panose="020B0A04020102020204" pitchFamily="34" charset="0"/>
              </a:rPr>
            </a:br>
            <a:r>
              <a:rPr lang="de-DE" sz="3200" dirty="0">
                <a:solidFill>
                  <a:schemeClr val="bg1"/>
                </a:solidFill>
                <a:latin typeface="Arial Black" panose="020B0A04020102020204" pitchFamily="34" charset="0"/>
              </a:rPr>
              <a:t>Wertschätzung</a:t>
            </a:r>
            <a:endParaRPr lang="de-DE" sz="3600" dirty="0">
              <a:solidFill>
                <a:schemeClr val="bg1"/>
              </a:solidFill>
              <a:latin typeface="Arial Black" panose="020B0A04020102020204" pitchFamily="34" charset="0"/>
            </a:endParaRPr>
          </a:p>
        </p:txBody>
      </p:sp>
      <p:pic>
        <p:nvPicPr>
          <p:cNvPr id="634" name="Grafik 633" descr="Ein Bild, das Tier enthält.&#10;&#10;Automatisch generierte Beschreibung">
            <a:extLst>
              <a:ext uri="{FF2B5EF4-FFF2-40B4-BE49-F238E27FC236}">
                <a16:creationId xmlns:a16="http://schemas.microsoft.com/office/drawing/2014/main" id="{23894E59-36ED-4B98-AF8F-B1897200FEE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279229" y="9386071"/>
            <a:ext cx="809547" cy="1425894"/>
          </a:xfrm>
          <a:prstGeom prst="rect">
            <a:avLst/>
          </a:prstGeom>
        </p:spPr>
      </p:pic>
      <p:pic>
        <p:nvPicPr>
          <p:cNvPr id="635" name="Grafik 634" descr="Ein Bild, das Tier enthält.&#10;&#10;Automatisch generierte Beschreibung">
            <a:extLst>
              <a:ext uri="{FF2B5EF4-FFF2-40B4-BE49-F238E27FC236}">
                <a16:creationId xmlns:a16="http://schemas.microsoft.com/office/drawing/2014/main" id="{6E48C598-CD5E-4A3B-8246-D3F9169B0D1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095982" y="9228259"/>
            <a:ext cx="809547" cy="1425894"/>
          </a:xfrm>
          <a:prstGeom prst="rect">
            <a:avLst/>
          </a:prstGeom>
        </p:spPr>
      </p:pic>
      <p:pic>
        <p:nvPicPr>
          <p:cNvPr id="636" name="Grafik 635" descr="Ein Bild, das Tier enthält.&#10;&#10;Automatisch generierte Beschreibung">
            <a:extLst>
              <a:ext uri="{FF2B5EF4-FFF2-40B4-BE49-F238E27FC236}">
                <a16:creationId xmlns:a16="http://schemas.microsoft.com/office/drawing/2014/main" id="{6E66AD8D-976D-4DDD-94F6-407F7B400E7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319072" y="9426835"/>
            <a:ext cx="809547" cy="1425894"/>
          </a:xfrm>
          <a:prstGeom prst="rect">
            <a:avLst/>
          </a:prstGeom>
        </p:spPr>
      </p:pic>
      <p:pic>
        <p:nvPicPr>
          <p:cNvPr id="637" name="Grafik 636" descr="Ein Bild, das Tier enthält.&#10;&#10;Automatisch generierte Beschreibung">
            <a:extLst>
              <a:ext uri="{FF2B5EF4-FFF2-40B4-BE49-F238E27FC236}">
                <a16:creationId xmlns:a16="http://schemas.microsoft.com/office/drawing/2014/main" id="{EDCA9096-EC1E-4D80-851F-D7FE71B1DFE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7106383" y="9222268"/>
            <a:ext cx="809547" cy="1425894"/>
          </a:xfrm>
          <a:prstGeom prst="rect">
            <a:avLst/>
          </a:prstGeom>
        </p:spPr>
      </p:pic>
      <p:pic>
        <p:nvPicPr>
          <p:cNvPr id="638" name="Grafik 637" descr="Ein Bild, das Tier enthält.&#10;&#10;Automatisch generierte Beschreibung">
            <a:extLst>
              <a:ext uri="{FF2B5EF4-FFF2-40B4-BE49-F238E27FC236}">
                <a16:creationId xmlns:a16="http://schemas.microsoft.com/office/drawing/2014/main" id="{95235D55-4D6B-4073-8067-579FE943627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663933" y="9411479"/>
            <a:ext cx="809547" cy="1425894"/>
          </a:xfrm>
          <a:prstGeom prst="rect">
            <a:avLst/>
          </a:prstGeom>
        </p:spPr>
      </p:pic>
      <p:pic>
        <p:nvPicPr>
          <p:cNvPr id="639" name="Grafik 638" descr="Ein Bild, das Tier enthält.&#10;&#10;Automatisch generierte Beschreibung">
            <a:extLst>
              <a:ext uri="{FF2B5EF4-FFF2-40B4-BE49-F238E27FC236}">
                <a16:creationId xmlns:a16="http://schemas.microsoft.com/office/drawing/2014/main" id="{5C0BAD6B-9AF8-4378-AD67-F2F456703DC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692665" y="9378209"/>
            <a:ext cx="809547" cy="1425894"/>
          </a:xfrm>
          <a:prstGeom prst="rect">
            <a:avLst/>
          </a:prstGeom>
        </p:spPr>
      </p:pic>
      <p:pic>
        <p:nvPicPr>
          <p:cNvPr id="640" name="Grafik 639" descr="Ein Bild, das Tier enthält.&#10;&#10;Automatisch generierte Beschreibung">
            <a:extLst>
              <a:ext uri="{FF2B5EF4-FFF2-40B4-BE49-F238E27FC236}">
                <a16:creationId xmlns:a16="http://schemas.microsoft.com/office/drawing/2014/main" id="{710BA028-BA6C-42B8-A66D-425D62F97AC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635729" y="9419100"/>
            <a:ext cx="809547" cy="1425894"/>
          </a:xfrm>
          <a:prstGeom prst="rect">
            <a:avLst/>
          </a:prstGeom>
        </p:spPr>
      </p:pic>
      <p:pic>
        <p:nvPicPr>
          <p:cNvPr id="641" name="Grafik 640" descr="Ein Bild, das Tier enthält.&#10;&#10;Automatisch generierte Beschreibung">
            <a:extLst>
              <a:ext uri="{FF2B5EF4-FFF2-40B4-BE49-F238E27FC236}">
                <a16:creationId xmlns:a16="http://schemas.microsoft.com/office/drawing/2014/main" id="{71EE1431-1CAC-4246-98DE-A910D6539A8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8843985" y="9429623"/>
            <a:ext cx="809547" cy="1425894"/>
          </a:xfrm>
          <a:prstGeom prst="rect">
            <a:avLst/>
          </a:prstGeom>
        </p:spPr>
      </p:pic>
      <p:pic>
        <p:nvPicPr>
          <p:cNvPr id="642" name="Grafik 641" descr="Ein Bild, das Tier enthält.&#10;&#10;Automatisch generierte Beschreibung">
            <a:extLst>
              <a:ext uri="{FF2B5EF4-FFF2-40B4-BE49-F238E27FC236}">
                <a16:creationId xmlns:a16="http://schemas.microsoft.com/office/drawing/2014/main" id="{BB18EC82-A4D3-4C5B-B585-0B5C5146FE9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992030">
            <a:off x="26970558" y="9394006"/>
            <a:ext cx="809547" cy="1425894"/>
          </a:xfrm>
          <a:prstGeom prst="rect">
            <a:avLst/>
          </a:prstGeom>
        </p:spPr>
      </p:pic>
      <p:pic>
        <p:nvPicPr>
          <p:cNvPr id="643" name="Grafik 642" descr="Ein Bild, das Tier enthält.&#10;&#10;Automatisch generierte Beschreibung">
            <a:extLst>
              <a:ext uri="{FF2B5EF4-FFF2-40B4-BE49-F238E27FC236}">
                <a16:creationId xmlns:a16="http://schemas.microsoft.com/office/drawing/2014/main" id="{C7DFAEDB-F74B-445A-854F-484D098F412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642958">
            <a:off x="31661587" y="9331182"/>
            <a:ext cx="809547" cy="1425894"/>
          </a:xfrm>
          <a:prstGeom prst="rect">
            <a:avLst/>
          </a:prstGeom>
        </p:spPr>
      </p:pic>
      <p:pic>
        <p:nvPicPr>
          <p:cNvPr id="644" name="Grafik 643" descr="Ein Bild, das Tier enthält.&#10;&#10;Automatisch generierte Beschreibung">
            <a:extLst>
              <a:ext uri="{FF2B5EF4-FFF2-40B4-BE49-F238E27FC236}">
                <a16:creationId xmlns:a16="http://schemas.microsoft.com/office/drawing/2014/main" id="{5F2D919F-544F-47AF-AD80-D60E2930370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981848">
            <a:off x="26252717" y="9347049"/>
            <a:ext cx="809547" cy="1425894"/>
          </a:xfrm>
          <a:prstGeom prst="rect">
            <a:avLst/>
          </a:prstGeom>
        </p:spPr>
      </p:pic>
      <p:pic>
        <p:nvPicPr>
          <p:cNvPr id="645" name="Grafik 644" descr="Ein Bild, das Tier enthält.&#10;&#10;Automatisch generierte Beschreibung">
            <a:extLst>
              <a:ext uri="{FF2B5EF4-FFF2-40B4-BE49-F238E27FC236}">
                <a16:creationId xmlns:a16="http://schemas.microsoft.com/office/drawing/2014/main" id="{9862592E-8256-4B79-9C74-B144C390108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282236" y="9350060"/>
            <a:ext cx="809547" cy="1425894"/>
          </a:xfrm>
          <a:prstGeom prst="rect">
            <a:avLst/>
          </a:prstGeom>
        </p:spPr>
      </p:pic>
      <p:sp>
        <p:nvSpPr>
          <p:cNvPr id="646" name="Ellipse 645">
            <a:extLst>
              <a:ext uri="{FF2B5EF4-FFF2-40B4-BE49-F238E27FC236}">
                <a16:creationId xmlns:a16="http://schemas.microsoft.com/office/drawing/2014/main" id="{1AB0A2D6-C640-4983-B025-98B6E22239F9}"/>
              </a:ext>
            </a:extLst>
          </p:cNvPr>
          <p:cNvSpPr/>
          <p:nvPr/>
        </p:nvSpPr>
        <p:spPr>
          <a:xfrm>
            <a:off x="22571909" y="6780509"/>
            <a:ext cx="13817092" cy="3997386"/>
          </a:xfrm>
          <a:prstGeom prst="ellipse">
            <a:avLst/>
          </a:prstGeom>
          <a:solidFill>
            <a:schemeClr val="tx2"/>
          </a:solidFill>
          <a:ln>
            <a:noFill/>
          </a:ln>
          <a:scene3d>
            <a:camera prst="isometricOffAxis1Top">
              <a:rot lat="17100000" lon="17844000" rev="372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47" name="Textfeld 646">
            <a:extLst>
              <a:ext uri="{FF2B5EF4-FFF2-40B4-BE49-F238E27FC236}">
                <a16:creationId xmlns:a16="http://schemas.microsoft.com/office/drawing/2014/main" id="{C076A76B-FCB7-4C04-918E-8EEB8FA18FDE}"/>
              </a:ext>
            </a:extLst>
          </p:cNvPr>
          <p:cNvSpPr txBox="1"/>
          <p:nvPr/>
        </p:nvSpPr>
        <p:spPr>
          <a:xfrm>
            <a:off x="23905684" y="9310965"/>
            <a:ext cx="11052848" cy="584775"/>
          </a:xfrm>
          <a:prstGeom prst="rect">
            <a:avLst/>
          </a:prstGeom>
          <a:noFill/>
        </p:spPr>
        <p:txBody>
          <a:bodyPr wrap="square" rtlCol="0">
            <a:spAutoFit/>
          </a:bodyPr>
          <a:lstStyle/>
          <a:p>
            <a:pPr algn="ctr"/>
            <a:r>
              <a:rPr lang="de-DE" sz="3200" dirty="0">
                <a:solidFill>
                  <a:schemeClr val="bg1"/>
                </a:solidFill>
                <a:latin typeface="Arial Black" panose="020B0A04020102020204" pitchFamily="34" charset="0"/>
              </a:rPr>
              <a:t>Bevölkerungswachstum</a:t>
            </a:r>
          </a:p>
        </p:txBody>
      </p:sp>
      <p:pic>
        <p:nvPicPr>
          <p:cNvPr id="648" name="Grafik 647" descr="Ein Bild, das Tier enthält.&#10;&#10;Automatisch generierte Beschreibung">
            <a:extLst>
              <a:ext uri="{FF2B5EF4-FFF2-40B4-BE49-F238E27FC236}">
                <a16:creationId xmlns:a16="http://schemas.microsoft.com/office/drawing/2014/main" id="{D18944C3-7ADB-4664-8F43-0341AD3769B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475220" y="7521270"/>
            <a:ext cx="809547" cy="1425894"/>
          </a:xfrm>
          <a:prstGeom prst="rect">
            <a:avLst/>
          </a:prstGeom>
        </p:spPr>
      </p:pic>
      <p:pic>
        <p:nvPicPr>
          <p:cNvPr id="649" name="Grafik 648" descr="Ein Bild, das Tier enthält.&#10;&#10;Automatisch generierte Beschreibung">
            <a:extLst>
              <a:ext uri="{FF2B5EF4-FFF2-40B4-BE49-F238E27FC236}">
                <a16:creationId xmlns:a16="http://schemas.microsoft.com/office/drawing/2014/main" id="{4B889A0D-B16E-4A1F-8840-B44E9AA27C1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7291973" y="7392955"/>
            <a:ext cx="809547" cy="1425894"/>
          </a:xfrm>
          <a:prstGeom prst="rect">
            <a:avLst/>
          </a:prstGeom>
        </p:spPr>
      </p:pic>
      <p:pic>
        <p:nvPicPr>
          <p:cNvPr id="650" name="Grafik 649" descr="Ein Bild, das Tier enthält.&#10;&#10;Automatisch generierte Beschreibung">
            <a:extLst>
              <a:ext uri="{FF2B5EF4-FFF2-40B4-BE49-F238E27FC236}">
                <a16:creationId xmlns:a16="http://schemas.microsoft.com/office/drawing/2014/main" id="{6043182E-9CB6-4247-B7BC-C529A10A45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515063" y="7523012"/>
            <a:ext cx="809547" cy="1425894"/>
          </a:xfrm>
          <a:prstGeom prst="rect">
            <a:avLst/>
          </a:prstGeom>
        </p:spPr>
      </p:pic>
      <p:pic>
        <p:nvPicPr>
          <p:cNvPr id="651" name="Grafik 650" descr="Ein Bild, das Tier enthält.&#10;&#10;Automatisch generierte Beschreibung">
            <a:extLst>
              <a:ext uri="{FF2B5EF4-FFF2-40B4-BE49-F238E27FC236}">
                <a16:creationId xmlns:a16="http://schemas.microsoft.com/office/drawing/2014/main" id="{895B5B4B-132F-4A5A-875C-F2F565ACC5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5302374" y="7386964"/>
            <a:ext cx="809547" cy="1425894"/>
          </a:xfrm>
          <a:prstGeom prst="rect">
            <a:avLst/>
          </a:prstGeom>
        </p:spPr>
      </p:pic>
      <p:pic>
        <p:nvPicPr>
          <p:cNvPr id="652" name="Grafik 651" descr="Ein Bild, das Tier enthält.&#10;&#10;Automatisch generierte Beschreibung">
            <a:extLst>
              <a:ext uri="{FF2B5EF4-FFF2-40B4-BE49-F238E27FC236}">
                <a16:creationId xmlns:a16="http://schemas.microsoft.com/office/drawing/2014/main" id="{C0E8C064-916F-415B-8BB7-387FAD028C4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5859924" y="7517181"/>
            <a:ext cx="809547" cy="1425894"/>
          </a:xfrm>
          <a:prstGeom prst="rect">
            <a:avLst/>
          </a:prstGeom>
        </p:spPr>
      </p:pic>
      <p:pic>
        <p:nvPicPr>
          <p:cNvPr id="653" name="Grafik 652" descr="Ein Bild, das Tier enthält.&#10;&#10;Automatisch generierte Beschreibung">
            <a:extLst>
              <a:ext uri="{FF2B5EF4-FFF2-40B4-BE49-F238E27FC236}">
                <a16:creationId xmlns:a16="http://schemas.microsoft.com/office/drawing/2014/main" id="{1C27B17B-46CD-4DF1-8552-DB1C382A95C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8888656" y="7532458"/>
            <a:ext cx="809547" cy="1425894"/>
          </a:xfrm>
          <a:prstGeom prst="rect">
            <a:avLst/>
          </a:prstGeom>
        </p:spPr>
      </p:pic>
      <p:pic>
        <p:nvPicPr>
          <p:cNvPr id="654" name="Grafik 653" descr="Ein Bild, das Tier enthält.&#10;&#10;Automatisch generierte Beschreibung">
            <a:extLst>
              <a:ext uri="{FF2B5EF4-FFF2-40B4-BE49-F238E27FC236}">
                <a16:creationId xmlns:a16="http://schemas.microsoft.com/office/drawing/2014/main" id="{00F38B9C-3D30-48DA-B4D1-DF2AF1D440B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831720" y="7534327"/>
            <a:ext cx="809547" cy="1425894"/>
          </a:xfrm>
          <a:prstGeom prst="rect">
            <a:avLst/>
          </a:prstGeom>
        </p:spPr>
      </p:pic>
      <p:pic>
        <p:nvPicPr>
          <p:cNvPr id="655" name="Grafik 654" descr="Ein Bild, das Tier enthält.&#10;&#10;Automatisch generierte Beschreibung">
            <a:extLst>
              <a:ext uri="{FF2B5EF4-FFF2-40B4-BE49-F238E27FC236}">
                <a16:creationId xmlns:a16="http://schemas.microsoft.com/office/drawing/2014/main" id="{8324136B-32EE-4AAC-B998-73B42D1BDF7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039976" y="7535325"/>
            <a:ext cx="809547" cy="1425894"/>
          </a:xfrm>
          <a:prstGeom prst="rect">
            <a:avLst/>
          </a:prstGeom>
        </p:spPr>
      </p:pic>
      <p:pic>
        <p:nvPicPr>
          <p:cNvPr id="656" name="Grafik 655" descr="Ein Bild, das Tier enthält.&#10;&#10;Automatisch generierte Beschreibung">
            <a:extLst>
              <a:ext uri="{FF2B5EF4-FFF2-40B4-BE49-F238E27FC236}">
                <a16:creationId xmlns:a16="http://schemas.microsoft.com/office/drawing/2014/main" id="{53FC121B-0550-4DA2-BAEC-BC83CEAFAC9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25166549" y="7510155"/>
            <a:ext cx="809547" cy="1425894"/>
          </a:xfrm>
          <a:prstGeom prst="rect">
            <a:avLst/>
          </a:prstGeom>
        </p:spPr>
      </p:pic>
      <p:pic>
        <p:nvPicPr>
          <p:cNvPr id="657" name="Grafik 656" descr="Ein Bild, das Tier enthält.&#10;&#10;Automatisch generierte Beschreibung">
            <a:extLst>
              <a:ext uri="{FF2B5EF4-FFF2-40B4-BE49-F238E27FC236}">
                <a16:creationId xmlns:a16="http://schemas.microsoft.com/office/drawing/2014/main" id="{2D28BC8A-F766-48CF-ADCE-0A9BA9DBB9C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642958">
            <a:off x="29857578" y="7524453"/>
            <a:ext cx="809547" cy="1425894"/>
          </a:xfrm>
          <a:prstGeom prst="rect">
            <a:avLst/>
          </a:prstGeom>
        </p:spPr>
      </p:pic>
      <p:pic>
        <p:nvPicPr>
          <p:cNvPr id="658" name="Grafik 657" descr="Ein Bild, das Tier enthält.&#10;&#10;Automatisch generierte Beschreibung">
            <a:extLst>
              <a:ext uri="{FF2B5EF4-FFF2-40B4-BE49-F238E27FC236}">
                <a16:creationId xmlns:a16="http://schemas.microsoft.com/office/drawing/2014/main" id="{7A04C8AD-66FF-4253-836A-DF725843D18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5625">
            <a:off x="24458046" y="7489310"/>
            <a:ext cx="809547" cy="1425894"/>
          </a:xfrm>
          <a:prstGeom prst="rect">
            <a:avLst/>
          </a:prstGeom>
        </p:spPr>
      </p:pic>
      <p:pic>
        <p:nvPicPr>
          <p:cNvPr id="659" name="Grafik 658" descr="Ein Bild, das Tier enthält.&#10;&#10;Automatisch generierte Beschreibung">
            <a:extLst>
              <a:ext uri="{FF2B5EF4-FFF2-40B4-BE49-F238E27FC236}">
                <a16:creationId xmlns:a16="http://schemas.microsoft.com/office/drawing/2014/main" id="{5384E2E6-6B90-46F4-9005-67EB0206719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478227" y="7543331"/>
            <a:ext cx="809547" cy="1425894"/>
          </a:xfrm>
          <a:prstGeom prst="rect">
            <a:avLst/>
          </a:prstGeom>
        </p:spPr>
      </p:pic>
      <p:pic>
        <p:nvPicPr>
          <p:cNvPr id="660" name="Grafik 659" descr="Ein Bild, das Tier enthält.&#10;&#10;Automatisch generierte Beschreibung">
            <a:extLst>
              <a:ext uri="{FF2B5EF4-FFF2-40B4-BE49-F238E27FC236}">
                <a16:creationId xmlns:a16="http://schemas.microsoft.com/office/drawing/2014/main" id="{DA1D1ADE-527B-4D48-BFA0-4E683EA47A0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373195" y="7386389"/>
            <a:ext cx="809547" cy="1425894"/>
          </a:xfrm>
          <a:prstGeom prst="rect">
            <a:avLst/>
          </a:prstGeom>
        </p:spPr>
      </p:pic>
      <p:pic>
        <p:nvPicPr>
          <p:cNvPr id="661" name="Grafik 660" descr="Ein Bild, das Tier enthält.&#10;&#10;Automatisch generierte Beschreibung">
            <a:extLst>
              <a:ext uri="{FF2B5EF4-FFF2-40B4-BE49-F238E27FC236}">
                <a16:creationId xmlns:a16="http://schemas.microsoft.com/office/drawing/2014/main" id="{0A44C647-63D8-46D3-9A34-A5893282265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2596285" y="7506921"/>
            <a:ext cx="809547" cy="1425894"/>
          </a:xfrm>
          <a:prstGeom prst="rect">
            <a:avLst/>
          </a:prstGeom>
        </p:spPr>
      </p:pic>
      <p:pic>
        <p:nvPicPr>
          <p:cNvPr id="662" name="Grafik 661" descr="Ein Bild, das Tier enthält.&#10;&#10;Automatisch generierte Beschreibung">
            <a:extLst>
              <a:ext uri="{FF2B5EF4-FFF2-40B4-BE49-F238E27FC236}">
                <a16:creationId xmlns:a16="http://schemas.microsoft.com/office/drawing/2014/main" id="{9C7A53C2-D5BC-4CAE-A4B9-49848A12045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383596" y="7380398"/>
            <a:ext cx="809547" cy="1425894"/>
          </a:xfrm>
          <a:prstGeom prst="rect">
            <a:avLst/>
          </a:prstGeom>
        </p:spPr>
      </p:pic>
      <p:pic>
        <p:nvPicPr>
          <p:cNvPr id="663" name="Grafik 662" descr="Ein Bild, das Tier enthält.&#10;&#10;Automatisch generierte Beschreibung">
            <a:extLst>
              <a:ext uri="{FF2B5EF4-FFF2-40B4-BE49-F238E27FC236}">
                <a16:creationId xmlns:a16="http://schemas.microsoft.com/office/drawing/2014/main" id="{DA4E7E7E-A579-49A8-B082-AAD17D180A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1941146" y="7510615"/>
            <a:ext cx="809547" cy="1425894"/>
          </a:xfrm>
          <a:prstGeom prst="rect">
            <a:avLst/>
          </a:prstGeom>
        </p:spPr>
      </p:pic>
      <p:pic>
        <p:nvPicPr>
          <p:cNvPr id="664" name="Grafik 663" descr="Ein Bild, das Tier enthält.&#10;&#10;Automatisch generierte Beschreibung">
            <a:extLst>
              <a:ext uri="{FF2B5EF4-FFF2-40B4-BE49-F238E27FC236}">
                <a16:creationId xmlns:a16="http://schemas.microsoft.com/office/drawing/2014/main" id="{18889DEE-9269-4B9C-9459-CF43C82DD4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573458">
            <a:off x="33884463" y="7469086"/>
            <a:ext cx="809547" cy="1425894"/>
          </a:xfrm>
          <a:prstGeom prst="rect">
            <a:avLst/>
          </a:prstGeom>
        </p:spPr>
      </p:pic>
      <p:pic>
        <p:nvPicPr>
          <p:cNvPr id="665" name="Grafik 664" descr="Ein Bild, das Tier enthält.&#10;&#10;Automatisch generierte Beschreibung">
            <a:extLst>
              <a:ext uri="{FF2B5EF4-FFF2-40B4-BE49-F238E27FC236}">
                <a16:creationId xmlns:a16="http://schemas.microsoft.com/office/drawing/2014/main" id="{A43215BC-B6BA-436B-97B9-BC31B329975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3121198" y="7500184"/>
            <a:ext cx="809547" cy="1425894"/>
          </a:xfrm>
          <a:prstGeom prst="rect">
            <a:avLst/>
          </a:prstGeom>
        </p:spPr>
      </p:pic>
      <p:pic>
        <p:nvPicPr>
          <p:cNvPr id="666" name="Grafik 665" descr="Ein Bild, das Tier enthält.&#10;&#10;Automatisch generierte Beschreibung">
            <a:extLst>
              <a:ext uri="{FF2B5EF4-FFF2-40B4-BE49-F238E27FC236}">
                <a16:creationId xmlns:a16="http://schemas.microsoft.com/office/drawing/2014/main" id="{B191CA9D-EA32-4C38-A1B7-FF8979F277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31247771" y="7522639"/>
            <a:ext cx="809547" cy="1425894"/>
          </a:xfrm>
          <a:prstGeom prst="rect">
            <a:avLst/>
          </a:prstGeom>
        </p:spPr>
      </p:pic>
      <p:pic>
        <p:nvPicPr>
          <p:cNvPr id="667" name="Grafik 666" descr="Ein Bild, das Tier enthält.&#10;&#10;Automatisch generierte Beschreibung">
            <a:extLst>
              <a:ext uri="{FF2B5EF4-FFF2-40B4-BE49-F238E27FC236}">
                <a16:creationId xmlns:a16="http://schemas.microsoft.com/office/drawing/2014/main" id="{4759AB54-5450-423C-BE21-D7CCB9800D2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529930" y="7514704"/>
            <a:ext cx="809547" cy="1425894"/>
          </a:xfrm>
          <a:prstGeom prst="rect">
            <a:avLst/>
          </a:prstGeom>
        </p:spPr>
      </p:pic>
      <p:sp>
        <p:nvSpPr>
          <p:cNvPr id="668" name="Ellipse 667">
            <a:extLst>
              <a:ext uri="{FF2B5EF4-FFF2-40B4-BE49-F238E27FC236}">
                <a16:creationId xmlns:a16="http://schemas.microsoft.com/office/drawing/2014/main" id="{455D6A97-BEB9-4C67-9A02-B73C2DA6A7C2}"/>
              </a:ext>
            </a:extLst>
          </p:cNvPr>
          <p:cNvSpPr/>
          <p:nvPr/>
        </p:nvSpPr>
        <p:spPr>
          <a:xfrm>
            <a:off x="20354402" y="4949558"/>
            <a:ext cx="18265030" cy="3997386"/>
          </a:xfrm>
          <a:prstGeom prst="ellipse">
            <a:avLst/>
          </a:prstGeom>
          <a:solidFill>
            <a:schemeClr val="tx2"/>
          </a:solidFill>
          <a:ln>
            <a:noFill/>
          </a:ln>
          <a:scene3d>
            <a:camera prst="isometricOffAxis1Top">
              <a:rot lat="17100000" lon="17832000" rev="372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69" name="Textfeld 668">
            <a:extLst>
              <a:ext uri="{FF2B5EF4-FFF2-40B4-BE49-F238E27FC236}">
                <a16:creationId xmlns:a16="http://schemas.microsoft.com/office/drawing/2014/main" id="{2E3D8C8A-C3DD-4805-8784-8429BB152D48}"/>
              </a:ext>
            </a:extLst>
          </p:cNvPr>
          <p:cNvSpPr txBox="1"/>
          <p:nvPr/>
        </p:nvSpPr>
        <p:spPr>
          <a:xfrm>
            <a:off x="22258038" y="7514163"/>
            <a:ext cx="14313776" cy="584775"/>
          </a:xfrm>
          <a:prstGeom prst="rect">
            <a:avLst/>
          </a:prstGeom>
          <a:noFill/>
        </p:spPr>
        <p:txBody>
          <a:bodyPr wrap="square" rtlCol="0">
            <a:spAutoFit/>
          </a:bodyPr>
          <a:lstStyle/>
          <a:p>
            <a:pPr algn="ctr"/>
            <a:r>
              <a:rPr lang="de-DE" sz="3200" dirty="0">
                <a:solidFill>
                  <a:schemeClr val="bg1"/>
                </a:solidFill>
                <a:latin typeface="Arial Black" panose="020B0A04020102020204" pitchFamily="34" charset="0"/>
              </a:rPr>
              <a:t>Globaler Klimawandel</a:t>
            </a:r>
          </a:p>
        </p:txBody>
      </p:sp>
      <p:pic>
        <p:nvPicPr>
          <p:cNvPr id="670" name="Grafik 669" descr="Ein Bild, das Vorhang, Natur, Wasserfall, Wasser enthält.&#10;&#10;Automatisch generierte Beschreibung">
            <a:extLst>
              <a:ext uri="{FF2B5EF4-FFF2-40B4-BE49-F238E27FC236}">
                <a16:creationId xmlns:a16="http://schemas.microsoft.com/office/drawing/2014/main" id="{A5F35449-F3A8-4D43-8064-5A84C49DD8C7}"/>
              </a:ext>
            </a:extLst>
          </p:cNvPr>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19253762" y="3581358"/>
            <a:ext cx="620664" cy="1338825"/>
          </a:xfrm>
          <a:prstGeom prst="rect">
            <a:avLst/>
          </a:prstGeom>
        </p:spPr>
      </p:pic>
      <p:pic>
        <p:nvPicPr>
          <p:cNvPr id="671" name="Grafik 670" descr="Ein Bild, das Vorhang, Natur, Wasserfall, Wasser enthält.&#10;&#10;Automatisch generierte Beschreibung">
            <a:extLst>
              <a:ext uri="{FF2B5EF4-FFF2-40B4-BE49-F238E27FC236}">
                <a16:creationId xmlns:a16="http://schemas.microsoft.com/office/drawing/2014/main" id="{F44A3B6F-097F-445F-9ECD-52A29920D9AF}"/>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1386291" y="3630677"/>
            <a:ext cx="620664" cy="1316920"/>
          </a:xfrm>
          <a:prstGeom prst="rect">
            <a:avLst/>
          </a:prstGeom>
        </p:spPr>
      </p:pic>
      <p:pic>
        <p:nvPicPr>
          <p:cNvPr id="672" name="Grafik 671" descr="Ein Bild, das Vorhang, Natur, Wasserfall, Wasser enthält.&#10;&#10;Automatisch generierte Beschreibung">
            <a:extLst>
              <a:ext uri="{FF2B5EF4-FFF2-40B4-BE49-F238E27FC236}">
                <a16:creationId xmlns:a16="http://schemas.microsoft.com/office/drawing/2014/main" id="{2103AAB3-5D18-45D5-921B-B243967AABFD}"/>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23676156" y="3632770"/>
            <a:ext cx="654720" cy="1338825"/>
          </a:xfrm>
          <a:prstGeom prst="rect">
            <a:avLst/>
          </a:prstGeom>
        </p:spPr>
      </p:pic>
      <p:pic>
        <p:nvPicPr>
          <p:cNvPr id="678" name="Grafik 677">
            <a:extLst>
              <a:ext uri="{FF2B5EF4-FFF2-40B4-BE49-F238E27FC236}">
                <a16:creationId xmlns:a16="http://schemas.microsoft.com/office/drawing/2014/main" id="{A32851CA-EC15-4959-88CF-A98416450B96}"/>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rot="202911">
            <a:off x="22110245" y="5219859"/>
            <a:ext cx="1110021" cy="1819129"/>
          </a:xfrm>
          <a:prstGeom prst="rect">
            <a:avLst/>
          </a:prstGeom>
        </p:spPr>
      </p:pic>
      <p:pic>
        <p:nvPicPr>
          <p:cNvPr id="679" name="Grafik 678">
            <a:extLst>
              <a:ext uri="{FF2B5EF4-FFF2-40B4-BE49-F238E27FC236}">
                <a16:creationId xmlns:a16="http://schemas.microsoft.com/office/drawing/2014/main" id="{CAF7EA82-F060-4832-86D8-121012DFB7EA}"/>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rot="202911">
            <a:off x="22971834" y="5260932"/>
            <a:ext cx="1110021" cy="1819129"/>
          </a:xfrm>
          <a:prstGeom prst="rect">
            <a:avLst/>
          </a:prstGeom>
        </p:spPr>
      </p:pic>
      <p:pic>
        <p:nvPicPr>
          <p:cNvPr id="680" name="Grafik 679">
            <a:extLst>
              <a:ext uri="{FF2B5EF4-FFF2-40B4-BE49-F238E27FC236}">
                <a16:creationId xmlns:a16="http://schemas.microsoft.com/office/drawing/2014/main" id="{7BA8EAE9-C61A-43C7-A905-7B5B381C34E4}"/>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rot="21276946">
            <a:off x="36220059" y="5195812"/>
            <a:ext cx="1110021" cy="1819129"/>
          </a:xfrm>
          <a:prstGeom prst="rect">
            <a:avLst/>
          </a:prstGeom>
        </p:spPr>
      </p:pic>
      <p:pic>
        <p:nvPicPr>
          <p:cNvPr id="681" name="Grafik 680">
            <a:extLst>
              <a:ext uri="{FF2B5EF4-FFF2-40B4-BE49-F238E27FC236}">
                <a16:creationId xmlns:a16="http://schemas.microsoft.com/office/drawing/2014/main" id="{B8619A8C-E9D4-42A7-A66E-3517D35F8FA3}"/>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3825124" y="5283875"/>
            <a:ext cx="1110021" cy="1819129"/>
          </a:xfrm>
          <a:prstGeom prst="rect">
            <a:avLst/>
          </a:prstGeom>
        </p:spPr>
      </p:pic>
      <p:pic>
        <p:nvPicPr>
          <p:cNvPr id="682" name="Grafik 681">
            <a:extLst>
              <a:ext uri="{FF2B5EF4-FFF2-40B4-BE49-F238E27FC236}">
                <a16:creationId xmlns:a16="http://schemas.microsoft.com/office/drawing/2014/main" id="{FD4D6FB5-2EB8-4CD2-BBB4-9F0B62F35B89}"/>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rot="21361050">
            <a:off x="35457112" y="5248437"/>
            <a:ext cx="1110021" cy="1819129"/>
          </a:xfrm>
          <a:prstGeom prst="rect">
            <a:avLst/>
          </a:prstGeom>
        </p:spPr>
      </p:pic>
      <p:pic>
        <p:nvPicPr>
          <p:cNvPr id="683" name="Grafik 682">
            <a:extLst>
              <a:ext uri="{FF2B5EF4-FFF2-40B4-BE49-F238E27FC236}">
                <a16:creationId xmlns:a16="http://schemas.microsoft.com/office/drawing/2014/main" id="{CA09581B-4CD7-435C-B628-51BCD95C7BA2}"/>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4602392" y="5296942"/>
            <a:ext cx="1110021" cy="1819129"/>
          </a:xfrm>
          <a:prstGeom prst="rect">
            <a:avLst/>
          </a:prstGeom>
        </p:spPr>
      </p:pic>
      <p:pic>
        <p:nvPicPr>
          <p:cNvPr id="684" name="Grafik 683">
            <a:extLst>
              <a:ext uri="{FF2B5EF4-FFF2-40B4-BE49-F238E27FC236}">
                <a16:creationId xmlns:a16="http://schemas.microsoft.com/office/drawing/2014/main" id="{CC02EB1B-79D7-47E2-B5F2-2306BEE5A469}"/>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8637185" y="5334863"/>
            <a:ext cx="1110021" cy="1819129"/>
          </a:xfrm>
          <a:prstGeom prst="rect">
            <a:avLst/>
          </a:prstGeom>
        </p:spPr>
      </p:pic>
      <p:pic>
        <p:nvPicPr>
          <p:cNvPr id="685" name="Grafik 684">
            <a:extLst>
              <a:ext uri="{FF2B5EF4-FFF2-40B4-BE49-F238E27FC236}">
                <a16:creationId xmlns:a16="http://schemas.microsoft.com/office/drawing/2014/main" id="{2169D47C-4D70-4B2E-B8E7-78FD4A44541A}"/>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7826911" y="5335766"/>
            <a:ext cx="1110021" cy="1819129"/>
          </a:xfrm>
          <a:prstGeom prst="rect">
            <a:avLst/>
          </a:prstGeom>
        </p:spPr>
      </p:pic>
      <p:pic>
        <p:nvPicPr>
          <p:cNvPr id="686" name="Grafik 685">
            <a:extLst>
              <a:ext uri="{FF2B5EF4-FFF2-40B4-BE49-F238E27FC236}">
                <a16:creationId xmlns:a16="http://schemas.microsoft.com/office/drawing/2014/main" id="{A9E0250C-8AC7-4B69-8B72-009C6B5931A9}"/>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6251074" y="5334457"/>
            <a:ext cx="1110021" cy="1819129"/>
          </a:xfrm>
          <a:prstGeom prst="rect">
            <a:avLst/>
          </a:prstGeom>
        </p:spPr>
      </p:pic>
      <p:pic>
        <p:nvPicPr>
          <p:cNvPr id="687" name="Grafik 686">
            <a:extLst>
              <a:ext uri="{FF2B5EF4-FFF2-40B4-BE49-F238E27FC236}">
                <a16:creationId xmlns:a16="http://schemas.microsoft.com/office/drawing/2014/main" id="{DB875687-221A-46F9-9B14-62B55C9873F3}"/>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5389034" y="5308422"/>
            <a:ext cx="1110021" cy="1819129"/>
          </a:xfrm>
          <a:prstGeom prst="rect">
            <a:avLst/>
          </a:prstGeom>
        </p:spPr>
      </p:pic>
      <p:pic>
        <p:nvPicPr>
          <p:cNvPr id="688" name="Grafik 687">
            <a:extLst>
              <a:ext uri="{FF2B5EF4-FFF2-40B4-BE49-F238E27FC236}">
                <a16:creationId xmlns:a16="http://schemas.microsoft.com/office/drawing/2014/main" id="{4348E52B-E34F-439E-B007-50B443A30B42}"/>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7012927" y="5333953"/>
            <a:ext cx="1110021" cy="1819129"/>
          </a:xfrm>
          <a:prstGeom prst="rect">
            <a:avLst/>
          </a:prstGeom>
        </p:spPr>
      </p:pic>
      <p:pic>
        <p:nvPicPr>
          <p:cNvPr id="689" name="Grafik 688">
            <a:extLst>
              <a:ext uri="{FF2B5EF4-FFF2-40B4-BE49-F238E27FC236}">
                <a16:creationId xmlns:a16="http://schemas.microsoft.com/office/drawing/2014/main" id="{2433C1C3-F096-4FA2-85EE-D006EEAF38BC}"/>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29451169" y="5335634"/>
            <a:ext cx="1110021" cy="1819129"/>
          </a:xfrm>
          <a:prstGeom prst="rect">
            <a:avLst/>
          </a:prstGeom>
        </p:spPr>
      </p:pic>
      <p:pic>
        <p:nvPicPr>
          <p:cNvPr id="690" name="Grafik 689">
            <a:extLst>
              <a:ext uri="{FF2B5EF4-FFF2-40B4-BE49-F238E27FC236}">
                <a16:creationId xmlns:a16="http://schemas.microsoft.com/office/drawing/2014/main" id="{64B6EDBA-ED7C-49AC-8018-29B260BB8471}"/>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0303287" y="5332341"/>
            <a:ext cx="1110021" cy="1819129"/>
          </a:xfrm>
          <a:prstGeom prst="rect">
            <a:avLst/>
          </a:prstGeom>
        </p:spPr>
      </p:pic>
      <p:pic>
        <p:nvPicPr>
          <p:cNvPr id="691" name="Grafik 690">
            <a:extLst>
              <a:ext uri="{FF2B5EF4-FFF2-40B4-BE49-F238E27FC236}">
                <a16:creationId xmlns:a16="http://schemas.microsoft.com/office/drawing/2014/main" id="{92B01981-D6D1-495D-8DB8-CD6679E4B5ED}"/>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1176336" y="5321291"/>
            <a:ext cx="1110021" cy="1819129"/>
          </a:xfrm>
          <a:prstGeom prst="rect">
            <a:avLst/>
          </a:prstGeom>
        </p:spPr>
      </p:pic>
      <p:pic>
        <p:nvPicPr>
          <p:cNvPr id="692" name="Grafik 691">
            <a:extLst>
              <a:ext uri="{FF2B5EF4-FFF2-40B4-BE49-F238E27FC236}">
                <a16:creationId xmlns:a16="http://schemas.microsoft.com/office/drawing/2014/main" id="{DEE7A259-FBE0-4F39-9CE9-05079E9D9755}"/>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2003897" y="5307589"/>
            <a:ext cx="1110021" cy="1819129"/>
          </a:xfrm>
          <a:prstGeom prst="rect">
            <a:avLst/>
          </a:prstGeom>
        </p:spPr>
      </p:pic>
      <p:pic>
        <p:nvPicPr>
          <p:cNvPr id="693" name="Grafik 692">
            <a:extLst>
              <a:ext uri="{FF2B5EF4-FFF2-40B4-BE49-F238E27FC236}">
                <a16:creationId xmlns:a16="http://schemas.microsoft.com/office/drawing/2014/main" id="{50403146-136B-48B5-AAA0-6CDF689A0E87}"/>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2893268" y="5281963"/>
            <a:ext cx="1110021" cy="1819129"/>
          </a:xfrm>
          <a:prstGeom prst="rect">
            <a:avLst/>
          </a:prstGeom>
        </p:spPr>
      </p:pic>
      <p:pic>
        <p:nvPicPr>
          <p:cNvPr id="694" name="Grafik 693">
            <a:extLst>
              <a:ext uri="{FF2B5EF4-FFF2-40B4-BE49-F238E27FC236}">
                <a16:creationId xmlns:a16="http://schemas.microsoft.com/office/drawing/2014/main" id="{34704587-35B3-477A-8C22-8A06FBE8A896}"/>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3810411" y="5281963"/>
            <a:ext cx="1110021" cy="1819129"/>
          </a:xfrm>
          <a:prstGeom prst="rect">
            <a:avLst/>
          </a:prstGeom>
        </p:spPr>
      </p:pic>
      <p:pic>
        <p:nvPicPr>
          <p:cNvPr id="695" name="Grafik 694">
            <a:extLst>
              <a:ext uri="{FF2B5EF4-FFF2-40B4-BE49-F238E27FC236}">
                <a16:creationId xmlns:a16="http://schemas.microsoft.com/office/drawing/2014/main" id="{12737CCC-D5B3-4BC3-8843-FEDF406B29F2}"/>
              </a:ext>
            </a:extLst>
          </p:cNvPr>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34720040" y="5269022"/>
            <a:ext cx="1110021" cy="1819129"/>
          </a:xfrm>
          <a:prstGeom prst="rect">
            <a:avLst/>
          </a:prstGeom>
        </p:spPr>
      </p:pic>
      <p:pic>
        <p:nvPicPr>
          <p:cNvPr id="696" name="Grafik 695" descr="Ein Bild, das Tier enthält.&#10;&#10;Automatisch generierte Beschreibung">
            <a:extLst>
              <a:ext uri="{FF2B5EF4-FFF2-40B4-BE49-F238E27FC236}">
                <a16:creationId xmlns:a16="http://schemas.microsoft.com/office/drawing/2014/main" id="{4F700E8B-C977-4C87-9BE6-6EA0D627EEC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705832" y="5703068"/>
            <a:ext cx="809547" cy="1425894"/>
          </a:xfrm>
          <a:prstGeom prst="rect">
            <a:avLst/>
          </a:prstGeom>
        </p:spPr>
      </p:pic>
      <p:pic>
        <p:nvPicPr>
          <p:cNvPr id="697" name="Grafik 696" descr="Ein Bild, das Tier enthält.&#10;&#10;Automatisch generierte Beschreibung">
            <a:extLst>
              <a:ext uri="{FF2B5EF4-FFF2-40B4-BE49-F238E27FC236}">
                <a16:creationId xmlns:a16="http://schemas.microsoft.com/office/drawing/2014/main" id="{4E33F4BF-7B4B-484A-8B6B-EA69CE41A52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761351" y="5617092"/>
            <a:ext cx="809547" cy="1425894"/>
          </a:xfrm>
          <a:prstGeom prst="rect">
            <a:avLst/>
          </a:prstGeom>
        </p:spPr>
      </p:pic>
      <p:pic>
        <p:nvPicPr>
          <p:cNvPr id="698" name="Grafik 697" descr="Ein Bild, das Tier enthält.&#10;&#10;Automatisch generierte Beschreibung">
            <a:extLst>
              <a:ext uri="{FF2B5EF4-FFF2-40B4-BE49-F238E27FC236}">
                <a16:creationId xmlns:a16="http://schemas.microsoft.com/office/drawing/2014/main" id="{E9147108-408E-4CC1-A37C-0BB8F67C53A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9106212" y="5620786"/>
            <a:ext cx="809547" cy="1425894"/>
          </a:xfrm>
          <a:prstGeom prst="rect">
            <a:avLst/>
          </a:prstGeom>
        </p:spPr>
      </p:pic>
      <p:pic>
        <p:nvPicPr>
          <p:cNvPr id="699" name="Grafik 698" descr="Ein Bild, das Tier enthält.&#10;&#10;Automatisch generierte Beschreibung">
            <a:extLst>
              <a:ext uri="{FF2B5EF4-FFF2-40B4-BE49-F238E27FC236}">
                <a16:creationId xmlns:a16="http://schemas.microsoft.com/office/drawing/2014/main" id="{7201F2AD-7F16-4B69-B80D-D330A9E04D4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2118567" y="5700824"/>
            <a:ext cx="809547" cy="1425894"/>
          </a:xfrm>
          <a:prstGeom prst="rect">
            <a:avLst/>
          </a:prstGeom>
        </p:spPr>
      </p:pic>
      <p:pic>
        <p:nvPicPr>
          <p:cNvPr id="700" name="Grafik 699" descr="Ein Bild, das Tier enthält.&#10;&#10;Automatisch generierte Beschreibung">
            <a:extLst>
              <a:ext uri="{FF2B5EF4-FFF2-40B4-BE49-F238E27FC236}">
                <a16:creationId xmlns:a16="http://schemas.microsoft.com/office/drawing/2014/main" id="{D45F0B15-88CC-4857-9BEF-1247126F969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1078008" y="5628407"/>
            <a:ext cx="809547" cy="1425894"/>
          </a:xfrm>
          <a:prstGeom prst="rect">
            <a:avLst/>
          </a:prstGeom>
        </p:spPr>
      </p:pic>
      <p:pic>
        <p:nvPicPr>
          <p:cNvPr id="701" name="Grafik 700" descr="Ein Bild, das Tier enthält.&#10;&#10;Automatisch generierte Beschreibung">
            <a:extLst>
              <a:ext uri="{FF2B5EF4-FFF2-40B4-BE49-F238E27FC236}">
                <a16:creationId xmlns:a16="http://schemas.microsoft.com/office/drawing/2014/main" id="{0ECE551A-DA58-4D92-8D7C-0CC9B4684F0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286264" y="5629405"/>
            <a:ext cx="809547" cy="1425894"/>
          </a:xfrm>
          <a:prstGeom prst="rect">
            <a:avLst/>
          </a:prstGeom>
        </p:spPr>
      </p:pic>
      <p:pic>
        <p:nvPicPr>
          <p:cNvPr id="702" name="Grafik 701" descr="Ein Bild, das Tier enthält.&#10;&#10;Automatisch generierte Beschreibung">
            <a:extLst>
              <a:ext uri="{FF2B5EF4-FFF2-40B4-BE49-F238E27FC236}">
                <a16:creationId xmlns:a16="http://schemas.microsoft.com/office/drawing/2014/main" id="{69934991-1EC6-4B86-9259-8A8C6784E84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28412837" y="5613760"/>
            <a:ext cx="809547" cy="1425894"/>
          </a:xfrm>
          <a:prstGeom prst="rect">
            <a:avLst/>
          </a:prstGeom>
        </p:spPr>
      </p:pic>
      <p:pic>
        <p:nvPicPr>
          <p:cNvPr id="703" name="Grafik 702" descr="Ein Bild, das Tier enthält.&#10;&#10;Automatisch generierte Beschreibung">
            <a:extLst>
              <a:ext uri="{FF2B5EF4-FFF2-40B4-BE49-F238E27FC236}">
                <a16:creationId xmlns:a16="http://schemas.microsoft.com/office/drawing/2014/main" id="{C8A67ED3-2EB5-432A-95B0-D69021FB5E9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642958">
            <a:off x="33117795" y="5676375"/>
            <a:ext cx="809547" cy="1425894"/>
          </a:xfrm>
          <a:prstGeom prst="rect">
            <a:avLst/>
          </a:prstGeom>
        </p:spPr>
      </p:pic>
      <p:pic>
        <p:nvPicPr>
          <p:cNvPr id="704" name="Grafik 703" descr="Ein Bild, das Tier enthält.&#10;&#10;Automatisch generierte Beschreibung">
            <a:extLst>
              <a:ext uri="{FF2B5EF4-FFF2-40B4-BE49-F238E27FC236}">
                <a16:creationId xmlns:a16="http://schemas.microsoft.com/office/drawing/2014/main" id="{D155F96A-05A3-47D1-97A4-C6BEAD721E8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704334" y="5605615"/>
            <a:ext cx="809547" cy="1425894"/>
          </a:xfrm>
          <a:prstGeom prst="rect">
            <a:avLst/>
          </a:prstGeom>
        </p:spPr>
      </p:pic>
      <p:pic>
        <p:nvPicPr>
          <p:cNvPr id="705" name="Grafik 704" descr="Ein Bild, das Tier enthält.&#10;&#10;Automatisch generierte Beschreibung">
            <a:extLst>
              <a:ext uri="{FF2B5EF4-FFF2-40B4-BE49-F238E27FC236}">
                <a16:creationId xmlns:a16="http://schemas.microsoft.com/office/drawing/2014/main" id="{91551F83-A4C9-415D-882F-4F96520916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2724129" y="5711207"/>
            <a:ext cx="809547" cy="1425894"/>
          </a:xfrm>
          <a:prstGeom prst="rect">
            <a:avLst/>
          </a:prstGeom>
        </p:spPr>
      </p:pic>
      <p:pic>
        <p:nvPicPr>
          <p:cNvPr id="706" name="Grafik 705" descr="Ein Bild, das Tier enthält.&#10;&#10;Automatisch generierte Beschreibung">
            <a:extLst>
              <a:ext uri="{FF2B5EF4-FFF2-40B4-BE49-F238E27FC236}">
                <a16:creationId xmlns:a16="http://schemas.microsoft.com/office/drawing/2014/main" id="{CE3D2719-129B-4B64-BA58-FE3B4C87101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899741" y="5644251"/>
            <a:ext cx="809547" cy="1425894"/>
          </a:xfrm>
          <a:prstGeom prst="rect">
            <a:avLst/>
          </a:prstGeom>
        </p:spPr>
      </p:pic>
      <p:pic>
        <p:nvPicPr>
          <p:cNvPr id="707" name="Grafik 706" descr="Ein Bild, das Tier enthält.&#10;&#10;Automatisch generierte Beschreibung">
            <a:extLst>
              <a:ext uri="{FF2B5EF4-FFF2-40B4-BE49-F238E27FC236}">
                <a16:creationId xmlns:a16="http://schemas.microsoft.com/office/drawing/2014/main" id="{1E00211E-6396-439A-8DA0-616316DC790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5247437" y="5662508"/>
            <a:ext cx="809547" cy="1425894"/>
          </a:xfrm>
          <a:prstGeom prst="rect">
            <a:avLst/>
          </a:prstGeom>
        </p:spPr>
      </p:pic>
      <p:pic>
        <p:nvPicPr>
          <p:cNvPr id="708" name="Grafik 707" descr="Ein Bild, das Tier enthält.&#10;&#10;Automatisch generierte Beschreibung">
            <a:extLst>
              <a:ext uri="{FF2B5EF4-FFF2-40B4-BE49-F238E27FC236}">
                <a16:creationId xmlns:a16="http://schemas.microsoft.com/office/drawing/2014/main" id="{7A06CFAD-2C76-4E0A-8FC0-5B8EAEFA19D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6955275" y="5601001"/>
            <a:ext cx="809547" cy="1425894"/>
          </a:xfrm>
          <a:prstGeom prst="rect">
            <a:avLst/>
          </a:prstGeom>
        </p:spPr>
      </p:pic>
      <p:pic>
        <p:nvPicPr>
          <p:cNvPr id="709" name="Grafik 708" descr="Ein Bild, das Tier enthält.&#10;&#10;Automatisch generierte Beschreibung">
            <a:extLst>
              <a:ext uri="{FF2B5EF4-FFF2-40B4-BE49-F238E27FC236}">
                <a16:creationId xmlns:a16="http://schemas.microsoft.com/office/drawing/2014/main" id="{F215C9A8-4A45-438B-915C-266F343BB6A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6364607" y="5637240"/>
            <a:ext cx="809547" cy="1425894"/>
          </a:xfrm>
          <a:prstGeom prst="rect">
            <a:avLst/>
          </a:prstGeom>
        </p:spPr>
      </p:pic>
      <p:pic>
        <p:nvPicPr>
          <p:cNvPr id="710" name="Grafik 709" descr="Ein Bild, das Tier enthält.&#10;&#10;Automatisch generierte Beschreibung">
            <a:extLst>
              <a:ext uri="{FF2B5EF4-FFF2-40B4-BE49-F238E27FC236}">
                <a16:creationId xmlns:a16="http://schemas.microsoft.com/office/drawing/2014/main" id="{D6CEBE7A-9347-4552-AD3F-0EC94089235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34506441" y="5674193"/>
            <a:ext cx="809547" cy="1425894"/>
          </a:xfrm>
          <a:prstGeom prst="rect">
            <a:avLst/>
          </a:prstGeom>
        </p:spPr>
      </p:pic>
      <p:pic>
        <p:nvPicPr>
          <p:cNvPr id="711" name="Grafik 710" descr="Ein Bild, das Tier enthält.&#10;&#10;Automatisch generierte Beschreibung">
            <a:extLst>
              <a:ext uri="{FF2B5EF4-FFF2-40B4-BE49-F238E27FC236}">
                <a16:creationId xmlns:a16="http://schemas.microsoft.com/office/drawing/2014/main" id="{219FB7DF-C790-4DE1-AA03-4D31942843D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3775460" y="5651626"/>
            <a:ext cx="809547" cy="1425894"/>
          </a:xfrm>
          <a:prstGeom prst="rect">
            <a:avLst/>
          </a:prstGeom>
        </p:spPr>
      </p:pic>
      <p:pic>
        <p:nvPicPr>
          <p:cNvPr id="712" name="Grafik 711" descr="Ein Bild, das Tier enthält.&#10;&#10;Automatisch generierte Beschreibung">
            <a:extLst>
              <a:ext uri="{FF2B5EF4-FFF2-40B4-BE49-F238E27FC236}">
                <a16:creationId xmlns:a16="http://schemas.microsoft.com/office/drawing/2014/main" id="{0D09F99D-5197-43A9-9E12-75A3DB53D7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5491764" y="5698771"/>
            <a:ext cx="809547" cy="1425894"/>
          </a:xfrm>
          <a:prstGeom prst="rect">
            <a:avLst/>
          </a:prstGeom>
        </p:spPr>
      </p:pic>
      <p:pic>
        <p:nvPicPr>
          <p:cNvPr id="713" name="Grafik 712" descr="Ein Bild, das Tier enthält.&#10;&#10;Automatisch generierte Beschreibung">
            <a:extLst>
              <a:ext uri="{FF2B5EF4-FFF2-40B4-BE49-F238E27FC236}">
                <a16:creationId xmlns:a16="http://schemas.microsoft.com/office/drawing/2014/main" id="{4B8EC936-4303-4E13-BD61-28235F5BC2C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547740" y="5657239"/>
            <a:ext cx="809547" cy="1425894"/>
          </a:xfrm>
          <a:prstGeom prst="rect">
            <a:avLst/>
          </a:prstGeom>
        </p:spPr>
      </p:pic>
      <p:pic>
        <p:nvPicPr>
          <p:cNvPr id="714" name="Grafik 713" descr="Ein Bild, das Tier enthält.&#10;&#10;Automatisch generierte Beschreibung">
            <a:extLst>
              <a:ext uri="{FF2B5EF4-FFF2-40B4-BE49-F238E27FC236}">
                <a16:creationId xmlns:a16="http://schemas.microsoft.com/office/drawing/2014/main" id="{852F1150-8F21-4D9F-9A51-45B3825C5BA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2965145" y="5661997"/>
            <a:ext cx="809547" cy="1425894"/>
          </a:xfrm>
          <a:prstGeom prst="rect">
            <a:avLst/>
          </a:prstGeom>
        </p:spPr>
      </p:pic>
      <p:pic>
        <p:nvPicPr>
          <p:cNvPr id="715" name="Grafik 714" descr="Ein Bild, das Tier enthält.&#10;&#10;Automatisch generierte Beschreibung">
            <a:extLst>
              <a:ext uri="{FF2B5EF4-FFF2-40B4-BE49-F238E27FC236}">
                <a16:creationId xmlns:a16="http://schemas.microsoft.com/office/drawing/2014/main" id="{032D4D7D-FA65-4650-8F84-66E237A6025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5922029" y="5723930"/>
            <a:ext cx="809547" cy="1425894"/>
          </a:xfrm>
          <a:prstGeom prst="rect">
            <a:avLst/>
          </a:prstGeom>
        </p:spPr>
      </p:pic>
      <p:pic>
        <p:nvPicPr>
          <p:cNvPr id="716" name="Grafik 715" descr="Ein Bild, das Tier enthält.&#10;&#10;Automatisch generierte Beschreibung">
            <a:extLst>
              <a:ext uri="{FF2B5EF4-FFF2-40B4-BE49-F238E27FC236}">
                <a16:creationId xmlns:a16="http://schemas.microsoft.com/office/drawing/2014/main" id="{A715DBDC-E80A-44FC-87F2-933BB1BAB1E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4864397" y="5698334"/>
            <a:ext cx="809547" cy="1425894"/>
          </a:xfrm>
          <a:prstGeom prst="rect">
            <a:avLst/>
          </a:prstGeom>
        </p:spPr>
      </p:pic>
      <p:pic>
        <p:nvPicPr>
          <p:cNvPr id="717" name="Grafik 716" descr="Ein Bild, das Tier enthält.&#10;&#10;Automatisch generierte Beschreibung">
            <a:extLst>
              <a:ext uri="{FF2B5EF4-FFF2-40B4-BE49-F238E27FC236}">
                <a16:creationId xmlns:a16="http://schemas.microsoft.com/office/drawing/2014/main" id="{223D360C-FD03-4CCF-8CE0-F17D5C92592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4072653" y="5669552"/>
            <a:ext cx="809547" cy="1425894"/>
          </a:xfrm>
          <a:prstGeom prst="rect">
            <a:avLst/>
          </a:prstGeom>
        </p:spPr>
      </p:pic>
      <p:pic>
        <p:nvPicPr>
          <p:cNvPr id="718" name="Grafik 717" descr="Ein Bild, das Tier enthält.&#10;&#10;Automatisch generierte Beschreibung">
            <a:extLst>
              <a:ext uri="{FF2B5EF4-FFF2-40B4-BE49-F238E27FC236}">
                <a16:creationId xmlns:a16="http://schemas.microsoft.com/office/drawing/2014/main" id="{1861C5F3-9303-43AA-86F9-945F5F23383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22215276" y="5639412"/>
            <a:ext cx="809547" cy="1425894"/>
          </a:xfrm>
          <a:prstGeom prst="rect">
            <a:avLst/>
          </a:prstGeom>
        </p:spPr>
      </p:pic>
      <p:pic>
        <p:nvPicPr>
          <p:cNvPr id="719" name="Grafik 718" descr="Ein Bild, das Tier enthält.&#10;&#10;Automatisch generierte Beschreibung">
            <a:extLst>
              <a:ext uri="{FF2B5EF4-FFF2-40B4-BE49-F238E27FC236}">
                <a16:creationId xmlns:a16="http://schemas.microsoft.com/office/drawing/2014/main" id="{5E30755B-947D-4AF0-A8A4-C9817C8392E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642958">
            <a:off x="26890023" y="5701915"/>
            <a:ext cx="809547" cy="1425894"/>
          </a:xfrm>
          <a:prstGeom prst="rect">
            <a:avLst/>
          </a:prstGeom>
        </p:spPr>
      </p:pic>
      <p:pic>
        <p:nvPicPr>
          <p:cNvPr id="720" name="Grafik 719" descr="Ein Bild, das Tier enthält.&#10;&#10;Automatisch generierte Beschreibung">
            <a:extLst>
              <a:ext uri="{FF2B5EF4-FFF2-40B4-BE49-F238E27FC236}">
                <a16:creationId xmlns:a16="http://schemas.microsoft.com/office/drawing/2014/main" id="{3E45E49F-5C48-4D3A-BD76-3B2D7649ECF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1461806" y="5587382"/>
            <a:ext cx="809547" cy="1425894"/>
          </a:xfrm>
          <a:prstGeom prst="rect">
            <a:avLst/>
          </a:prstGeom>
        </p:spPr>
      </p:pic>
      <p:pic>
        <p:nvPicPr>
          <p:cNvPr id="721" name="Grafik 720" descr="Ein Bild, das Tier enthält.&#10;&#10;Automatisch generierte Beschreibung">
            <a:extLst>
              <a:ext uri="{FF2B5EF4-FFF2-40B4-BE49-F238E27FC236}">
                <a16:creationId xmlns:a16="http://schemas.microsoft.com/office/drawing/2014/main" id="{B3A4C6B5-E745-4864-A5AE-881F78BB9EB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554171" y="5720659"/>
            <a:ext cx="809547" cy="1425894"/>
          </a:xfrm>
          <a:prstGeom prst="rect">
            <a:avLst/>
          </a:prstGeom>
        </p:spPr>
      </p:pic>
      <p:pic>
        <p:nvPicPr>
          <p:cNvPr id="722" name="Grafik 721" descr="Ein Bild, das Tier enthält.&#10;&#10;Automatisch generierte Beschreibung">
            <a:extLst>
              <a:ext uri="{FF2B5EF4-FFF2-40B4-BE49-F238E27FC236}">
                <a16:creationId xmlns:a16="http://schemas.microsoft.com/office/drawing/2014/main" id="{7988C0AF-FBE3-4688-9511-21CB9A6AE3E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628936" y="5698019"/>
            <a:ext cx="809547" cy="1425894"/>
          </a:xfrm>
          <a:prstGeom prst="rect">
            <a:avLst/>
          </a:prstGeom>
        </p:spPr>
      </p:pic>
      <p:pic>
        <p:nvPicPr>
          <p:cNvPr id="723" name="Grafik 722" descr="Ein Bild, das Tier enthält.&#10;&#10;Automatisch generierte Beschreibung">
            <a:extLst>
              <a:ext uri="{FF2B5EF4-FFF2-40B4-BE49-F238E27FC236}">
                <a16:creationId xmlns:a16="http://schemas.microsoft.com/office/drawing/2014/main" id="{71C7EB3D-6EB3-47CB-97CA-D278EE76DCA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8972699" y="5716992"/>
            <a:ext cx="809547" cy="1425894"/>
          </a:xfrm>
          <a:prstGeom prst="rect">
            <a:avLst/>
          </a:prstGeom>
        </p:spPr>
      </p:pic>
      <p:pic>
        <p:nvPicPr>
          <p:cNvPr id="724" name="Grafik 723" descr="Ein Bild, das Tier enthält.&#10;&#10;Automatisch generierte Beschreibung">
            <a:extLst>
              <a:ext uri="{FF2B5EF4-FFF2-40B4-BE49-F238E27FC236}">
                <a16:creationId xmlns:a16="http://schemas.microsoft.com/office/drawing/2014/main" id="{59FEB09A-ADF3-4B39-9FD3-85692E2228E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917863" y="5702007"/>
            <a:ext cx="809547" cy="1425894"/>
          </a:xfrm>
          <a:prstGeom prst="rect">
            <a:avLst/>
          </a:prstGeom>
        </p:spPr>
      </p:pic>
      <p:pic>
        <p:nvPicPr>
          <p:cNvPr id="725" name="Grafik 724" descr="Ein Bild, das Tier enthält.&#10;&#10;Automatisch generierte Beschreibung">
            <a:extLst>
              <a:ext uri="{FF2B5EF4-FFF2-40B4-BE49-F238E27FC236}">
                <a16:creationId xmlns:a16="http://schemas.microsoft.com/office/drawing/2014/main" id="{EB90A104-F78C-43B2-97DD-D4E8B253B4E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30154864" y="5720100"/>
            <a:ext cx="809547" cy="1425894"/>
          </a:xfrm>
          <a:prstGeom prst="rect">
            <a:avLst/>
          </a:prstGeom>
        </p:spPr>
      </p:pic>
      <p:pic>
        <p:nvPicPr>
          <p:cNvPr id="726" name="Grafik 725" descr="Ein Bild, das Tier enthält.&#10;&#10;Automatisch generierte Beschreibung">
            <a:extLst>
              <a:ext uri="{FF2B5EF4-FFF2-40B4-BE49-F238E27FC236}">
                <a16:creationId xmlns:a16="http://schemas.microsoft.com/office/drawing/2014/main" id="{544CB229-E754-4037-A0CF-C824FA5DD10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024096">
            <a:off x="28222475" y="5715103"/>
            <a:ext cx="809547" cy="1425894"/>
          </a:xfrm>
          <a:prstGeom prst="rect">
            <a:avLst/>
          </a:prstGeom>
        </p:spPr>
      </p:pic>
      <p:pic>
        <p:nvPicPr>
          <p:cNvPr id="727" name="Grafik 726" descr="Ein Bild, das Tier enthält.&#10;&#10;Automatisch generierte Beschreibung">
            <a:extLst>
              <a:ext uri="{FF2B5EF4-FFF2-40B4-BE49-F238E27FC236}">
                <a16:creationId xmlns:a16="http://schemas.microsoft.com/office/drawing/2014/main" id="{A2A6E259-2973-41CB-B1DB-F7E3A76B9DA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0800000">
            <a:off x="27475456" y="5735358"/>
            <a:ext cx="809547" cy="1425894"/>
          </a:xfrm>
          <a:prstGeom prst="rect">
            <a:avLst/>
          </a:prstGeom>
        </p:spPr>
      </p:pic>
      <p:sp>
        <p:nvSpPr>
          <p:cNvPr id="735" name="Ellipse 734">
            <a:extLst>
              <a:ext uri="{FF2B5EF4-FFF2-40B4-BE49-F238E27FC236}">
                <a16:creationId xmlns:a16="http://schemas.microsoft.com/office/drawing/2014/main" id="{E88831B8-1D75-456C-8F15-ADC853F19B28}"/>
              </a:ext>
            </a:extLst>
          </p:cNvPr>
          <p:cNvSpPr/>
          <p:nvPr/>
        </p:nvSpPr>
        <p:spPr>
          <a:xfrm>
            <a:off x="17428288" y="2797498"/>
            <a:ext cx="23981889" cy="3997386"/>
          </a:xfrm>
          <a:prstGeom prst="ellipse">
            <a:avLst/>
          </a:prstGeom>
          <a:solidFill>
            <a:schemeClr val="tx2"/>
          </a:solidFill>
          <a:ln>
            <a:noFill/>
          </a:ln>
          <a:scene3d>
            <a:camera prst="isometricOffAxis1Top">
              <a:rot lat="17100000" lon="17832000" rev="3720000"/>
            </a:camera>
            <a:lightRig rig="soft" dir="t"/>
          </a:scene3d>
          <a:sp3d prstMaterial="flat">
            <a:bevelT w="635000"/>
            <a:bevelB w="1270000" h="12700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737" name="Grafik 736" descr="Ein Bild, das Tier enthält.&#10;&#10;Automatisch generierte Beschreibung">
            <a:extLst>
              <a:ext uri="{FF2B5EF4-FFF2-40B4-BE49-F238E27FC236}">
                <a16:creationId xmlns:a16="http://schemas.microsoft.com/office/drawing/2014/main" id="{49ACEADC-9D05-425C-A599-DA89AD7ADCD3}"/>
              </a:ext>
            </a:extLst>
          </p:cNvPr>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rot="10800000" flipH="1">
            <a:off x="21713520" y="3693359"/>
            <a:ext cx="683796" cy="1270424"/>
          </a:xfrm>
          <a:prstGeom prst="rect">
            <a:avLst/>
          </a:prstGeom>
        </p:spPr>
      </p:pic>
      <p:pic>
        <p:nvPicPr>
          <p:cNvPr id="738" name="Grafik 737" descr="Ein Bild, das Tier enthält.&#10;&#10;Automatisch generierte Beschreibung">
            <a:extLst>
              <a:ext uri="{FF2B5EF4-FFF2-40B4-BE49-F238E27FC236}">
                <a16:creationId xmlns:a16="http://schemas.microsoft.com/office/drawing/2014/main" id="{A056ADD4-3CCD-426A-BC7A-D08F64AD5643}"/>
              </a:ext>
            </a:extLst>
          </p:cNvPr>
          <p:cNvPicPr>
            <a:picLocks noChangeAspect="1"/>
          </p:cNvPicPr>
          <p:nvPr/>
        </p:nvPicPr>
        <p:blipFill>
          <a:blip r:embed="rId31" cstate="print">
            <a:extLst>
              <a:ext uri="{28A0092B-C50C-407E-A947-70E740481C1C}">
                <a14:useLocalDpi xmlns:a14="http://schemas.microsoft.com/office/drawing/2010/main" val="0"/>
              </a:ext>
            </a:extLst>
          </a:blip>
          <a:stretch>
            <a:fillRect/>
          </a:stretch>
        </p:blipFill>
        <p:spPr>
          <a:xfrm rot="11257587">
            <a:off x="21102358" y="3664814"/>
            <a:ext cx="809547" cy="1279089"/>
          </a:xfrm>
          <a:prstGeom prst="rect">
            <a:avLst/>
          </a:prstGeom>
        </p:spPr>
      </p:pic>
      <p:pic>
        <p:nvPicPr>
          <p:cNvPr id="739" name="Grafik 738" descr="Ein Bild, das Tier enthält.&#10;&#10;Automatisch generierte Beschreibung">
            <a:extLst>
              <a:ext uri="{FF2B5EF4-FFF2-40B4-BE49-F238E27FC236}">
                <a16:creationId xmlns:a16="http://schemas.microsoft.com/office/drawing/2014/main" id="{DC933B12-EF51-494E-8CFA-CF9278FB095D}"/>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rot="10800000" flipH="1">
            <a:off x="23922762" y="3694886"/>
            <a:ext cx="740161" cy="1280257"/>
          </a:xfrm>
          <a:prstGeom prst="rect">
            <a:avLst/>
          </a:prstGeom>
        </p:spPr>
      </p:pic>
      <p:pic>
        <p:nvPicPr>
          <p:cNvPr id="740" name="Grafik 739" descr="Ein Bild, das Tier enthält.&#10;&#10;Automatisch generierte Beschreibung">
            <a:extLst>
              <a:ext uri="{FF2B5EF4-FFF2-40B4-BE49-F238E27FC236}">
                <a16:creationId xmlns:a16="http://schemas.microsoft.com/office/drawing/2014/main" id="{ACF6AA49-7A5E-49EA-9193-AAD75DACF45F}"/>
              </a:ext>
            </a:extLst>
          </p:cNvPr>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10958235">
            <a:off x="23330728" y="3705134"/>
            <a:ext cx="809547" cy="1263335"/>
          </a:xfrm>
          <a:prstGeom prst="rect">
            <a:avLst/>
          </a:prstGeom>
        </p:spPr>
      </p:pic>
      <p:pic>
        <p:nvPicPr>
          <p:cNvPr id="752" name="Grafik 751" descr="Ein Bild, das Tier enthält.&#10;&#10;Automatisch generierte Beschreibung">
            <a:extLst>
              <a:ext uri="{FF2B5EF4-FFF2-40B4-BE49-F238E27FC236}">
                <a16:creationId xmlns:a16="http://schemas.microsoft.com/office/drawing/2014/main" id="{94E73D27-7918-4D96-BDE9-E2584877DDDA}"/>
              </a:ext>
            </a:extLst>
          </p:cNvPr>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10800000" flipH="1">
            <a:off x="23808883" y="3679590"/>
            <a:ext cx="722349" cy="1286478"/>
          </a:xfrm>
          <a:prstGeom prst="rect">
            <a:avLst/>
          </a:prstGeom>
        </p:spPr>
      </p:pic>
      <p:pic>
        <p:nvPicPr>
          <p:cNvPr id="754" name="Grafik 753" descr="Ein Bild, das Tier enthält.&#10;&#10;Automatisch generierte Beschreibung">
            <a:extLst>
              <a:ext uri="{FF2B5EF4-FFF2-40B4-BE49-F238E27FC236}">
                <a16:creationId xmlns:a16="http://schemas.microsoft.com/office/drawing/2014/main" id="{286CC82B-BA10-45DD-9FEB-B11CC235B466}"/>
              </a:ext>
            </a:extLst>
          </p:cNvPr>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11057420">
            <a:off x="18991319" y="3644153"/>
            <a:ext cx="809547" cy="1263335"/>
          </a:xfrm>
          <a:prstGeom prst="rect">
            <a:avLst/>
          </a:prstGeom>
        </p:spPr>
      </p:pic>
      <p:pic>
        <p:nvPicPr>
          <p:cNvPr id="755" name="Grafik 754" descr="Ein Bild, das Tier enthält.&#10;&#10;Automatisch generierte Beschreibung">
            <a:extLst>
              <a:ext uri="{FF2B5EF4-FFF2-40B4-BE49-F238E27FC236}">
                <a16:creationId xmlns:a16="http://schemas.microsoft.com/office/drawing/2014/main" id="{5D4CF3B3-4108-4E32-B6AD-1CF1FB62DEB0}"/>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10800000" flipH="1">
            <a:off x="19350125" y="3643195"/>
            <a:ext cx="722349" cy="1276918"/>
          </a:xfrm>
          <a:prstGeom prst="rect">
            <a:avLst/>
          </a:prstGeom>
        </p:spPr>
      </p:pic>
      <p:pic>
        <p:nvPicPr>
          <p:cNvPr id="761" name="Grafik 760" descr="Ein Bild, das Tier enthält.&#10;&#10;Automatisch generierte Beschreibung">
            <a:extLst>
              <a:ext uri="{FF2B5EF4-FFF2-40B4-BE49-F238E27FC236}">
                <a16:creationId xmlns:a16="http://schemas.microsoft.com/office/drawing/2014/main" id="{D0238A78-2A28-4014-AA65-441BB5A5ABEB}"/>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10588740" flipH="1">
            <a:off x="19531726" y="3614627"/>
            <a:ext cx="722349" cy="1276918"/>
          </a:xfrm>
          <a:prstGeom prst="rect">
            <a:avLst/>
          </a:prstGeom>
        </p:spPr>
      </p:pic>
      <p:sp>
        <p:nvSpPr>
          <p:cNvPr id="764" name="Textfeld 763">
            <a:extLst>
              <a:ext uri="{FF2B5EF4-FFF2-40B4-BE49-F238E27FC236}">
                <a16:creationId xmlns:a16="http://schemas.microsoft.com/office/drawing/2014/main" id="{C423BB69-25D6-405B-BB11-E4FB6C2B529A}"/>
              </a:ext>
            </a:extLst>
          </p:cNvPr>
          <p:cNvSpPr txBox="1"/>
          <p:nvPr/>
        </p:nvSpPr>
        <p:spPr>
          <a:xfrm>
            <a:off x="1759291" y="11490494"/>
            <a:ext cx="8500227" cy="5275199"/>
          </a:xfrm>
          <a:prstGeom prst="rect">
            <a:avLst/>
          </a:prstGeom>
          <a:solidFill>
            <a:srgbClr val="9E0000"/>
          </a:solidFill>
          <a:ln w="76200">
            <a:solidFill>
              <a:schemeClr val="tx2">
                <a:lumMod val="40000"/>
                <a:lumOff val="60000"/>
              </a:schemeClr>
            </a:solidFill>
          </a:ln>
        </p:spPr>
        <p:txBody>
          <a:bodyPr wrap="square" lIns="360000" tIns="360000" rIns="360000" bIns="360000" rtlCol="0" anchor="ctr" anchorCtr="0">
            <a:spAutoFit/>
          </a:bodyPr>
          <a:lstStyle/>
          <a:p>
            <a:pPr>
              <a:lnSpc>
                <a:spcPct val="150000"/>
              </a:lnSpc>
            </a:pPr>
            <a:r>
              <a:rPr lang="de-DE" sz="3200" b="1" i="1" dirty="0" err="1">
                <a:solidFill>
                  <a:srgbClr val="FFC000"/>
                </a:solidFill>
                <a:latin typeface="Arial" panose="020B0604020202020204" pitchFamily="34" charset="0"/>
                <a:cs typeface="Arial" panose="020B0604020202020204" pitchFamily="34" charset="0"/>
              </a:rPr>
              <a:t>Proximate</a:t>
            </a:r>
            <a:r>
              <a:rPr lang="de-DE" sz="3200" b="1" i="1" dirty="0">
                <a:solidFill>
                  <a:srgbClr val="FFC000"/>
                </a:solidFill>
                <a:latin typeface="Arial" panose="020B0604020202020204" pitchFamily="34" charset="0"/>
                <a:cs typeface="Arial" panose="020B0604020202020204" pitchFamily="34" charset="0"/>
              </a:rPr>
              <a:t> </a:t>
            </a:r>
            <a:r>
              <a:rPr lang="de-DE" sz="3200" b="1" i="1" dirty="0" err="1">
                <a:solidFill>
                  <a:srgbClr val="FFC000"/>
                </a:solidFill>
                <a:latin typeface="Arial" panose="020B0604020202020204" pitchFamily="34" charset="0"/>
                <a:cs typeface="Arial" panose="020B0604020202020204" pitchFamily="34" charset="0"/>
              </a:rPr>
              <a:t>Causes</a:t>
            </a:r>
            <a:r>
              <a:rPr lang="de-DE" sz="3200" b="1" i="1" dirty="0">
                <a:solidFill>
                  <a:srgbClr val="FFC000"/>
                </a:solidFill>
                <a:latin typeface="Arial" panose="020B0604020202020204" pitchFamily="34" charset="0"/>
                <a:cs typeface="Arial" panose="020B0604020202020204" pitchFamily="34" charset="0"/>
              </a:rPr>
              <a:t> </a:t>
            </a:r>
            <a:r>
              <a:rPr lang="de-DE" sz="2400" b="1" dirty="0">
                <a:solidFill>
                  <a:schemeClr val="bg1"/>
                </a:solidFill>
                <a:latin typeface="Arial" panose="020B0604020202020204" pitchFamily="34" charset="0"/>
                <a:cs typeface="Arial" panose="020B0604020202020204" pitchFamily="34" charset="0"/>
              </a:rPr>
              <a:t>sind Aktivitäten oder unmittelbare Aktionen des Menschen auf lokaler Ebene, die in direkter Weise die Entstehung einer Wasserkrise bedingen und/oder begünstigen. Sie weisen untereinander direkte Beziehungszusammenhänge auf und können sich zudem teilweise verstärkend auf die </a:t>
            </a:r>
            <a:r>
              <a:rPr lang="de-DE" sz="2400" b="1" i="1" dirty="0" err="1">
                <a:solidFill>
                  <a:schemeClr val="bg1"/>
                </a:solidFill>
                <a:latin typeface="Arial" panose="020B0604020202020204" pitchFamily="34" charset="0"/>
                <a:cs typeface="Arial" panose="020B0604020202020204" pitchFamily="34" charset="0"/>
              </a:rPr>
              <a:t>Driving</a:t>
            </a:r>
            <a:r>
              <a:rPr lang="de-DE" sz="2400" b="1" i="1" dirty="0">
                <a:solidFill>
                  <a:schemeClr val="bg1"/>
                </a:solidFill>
                <a:latin typeface="Arial" panose="020B0604020202020204" pitchFamily="34" charset="0"/>
                <a:cs typeface="Arial" panose="020B0604020202020204" pitchFamily="34" charset="0"/>
              </a:rPr>
              <a:t> Forces</a:t>
            </a:r>
            <a:r>
              <a:rPr lang="de-DE" sz="2400" b="1" dirty="0">
                <a:solidFill>
                  <a:schemeClr val="bg1"/>
                </a:solidFill>
                <a:latin typeface="Arial" panose="020B0604020202020204" pitchFamily="34" charset="0"/>
                <a:cs typeface="Arial" panose="020B0604020202020204" pitchFamily="34" charset="0"/>
              </a:rPr>
              <a:t> auswirken.</a:t>
            </a:r>
            <a:endParaRPr lang="de-DE" sz="2200" b="1" dirty="0">
              <a:solidFill>
                <a:srgbClr val="FF0000"/>
              </a:solidFill>
              <a:latin typeface="Arial" panose="020B0604020202020204" pitchFamily="34" charset="0"/>
              <a:cs typeface="Arial" panose="020B0604020202020204" pitchFamily="34" charset="0"/>
            </a:endParaRPr>
          </a:p>
        </p:txBody>
      </p:sp>
      <p:pic>
        <p:nvPicPr>
          <p:cNvPr id="766" name="Grafik 765" descr="Ein Bild, das Vorhang, Natur, Wasserfall, Wasser enthält.&#10;&#10;Automatisch generierte Beschreibung">
            <a:extLst>
              <a:ext uri="{FF2B5EF4-FFF2-40B4-BE49-F238E27FC236}">
                <a16:creationId xmlns:a16="http://schemas.microsoft.com/office/drawing/2014/main" id="{F1EB23C7-78D7-4EB0-916B-A7D62EDC4120}"/>
              </a:ext>
            </a:extLst>
          </p:cNvPr>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flipH="1">
            <a:off x="28108466" y="3551149"/>
            <a:ext cx="700864" cy="1338825"/>
          </a:xfrm>
          <a:prstGeom prst="rect">
            <a:avLst/>
          </a:prstGeom>
        </p:spPr>
      </p:pic>
      <p:pic>
        <p:nvPicPr>
          <p:cNvPr id="767" name="Grafik 766" descr="Ein Bild, das Tier enthält.&#10;&#10;Automatisch generierte Beschreibung">
            <a:extLst>
              <a:ext uri="{FF2B5EF4-FFF2-40B4-BE49-F238E27FC236}">
                <a16:creationId xmlns:a16="http://schemas.microsoft.com/office/drawing/2014/main" id="{ED6A9110-2C98-4C3F-8BE5-A810D849A9C5}"/>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10800000" flipH="1">
            <a:off x="28250337" y="3676862"/>
            <a:ext cx="722349" cy="1295466"/>
          </a:xfrm>
          <a:prstGeom prst="rect">
            <a:avLst/>
          </a:prstGeom>
        </p:spPr>
      </p:pic>
      <p:pic>
        <p:nvPicPr>
          <p:cNvPr id="768" name="Grafik 767" descr="Ein Bild, das Tier enthält.&#10;&#10;Automatisch generierte Beschreibung">
            <a:extLst>
              <a:ext uri="{FF2B5EF4-FFF2-40B4-BE49-F238E27FC236}">
                <a16:creationId xmlns:a16="http://schemas.microsoft.com/office/drawing/2014/main" id="{91AC4A3C-DB8B-4257-855E-D9E043707359}"/>
              </a:ext>
            </a:extLst>
          </p:cNvPr>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11057420">
            <a:off x="27746947" y="3700445"/>
            <a:ext cx="809547" cy="1314541"/>
          </a:xfrm>
          <a:prstGeom prst="rect">
            <a:avLst/>
          </a:prstGeom>
        </p:spPr>
      </p:pic>
      <p:pic>
        <p:nvPicPr>
          <p:cNvPr id="769" name="Grafik 768" descr="Ein Bild, das Tier enthält.&#10;&#10;Automatisch generierte Beschreibung">
            <a:extLst>
              <a:ext uri="{FF2B5EF4-FFF2-40B4-BE49-F238E27FC236}">
                <a16:creationId xmlns:a16="http://schemas.microsoft.com/office/drawing/2014/main" id="{B20F05C5-AFA9-4840-B0AF-98CBA572A0B0}"/>
              </a:ext>
            </a:extLst>
          </p:cNvPr>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rot="10800000" flipH="1">
            <a:off x="28115312" y="3683304"/>
            <a:ext cx="722349" cy="1340126"/>
          </a:xfrm>
          <a:prstGeom prst="rect">
            <a:avLst/>
          </a:prstGeom>
        </p:spPr>
      </p:pic>
      <p:pic>
        <p:nvPicPr>
          <p:cNvPr id="771" name="Grafik 770" descr="Ein Bild, das Strand enthält.&#10;&#10;Automatisch generierte Beschreibung">
            <a:extLst>
              <a:ext uri="{FF2B5EF4-FFF2-40B4-BE49-F238E27FC236}">
                <a16:creationId xmlns:a16="http://schemas.microsoft.com/office/drawing/2014/main" id="{0BD75AFB-942A-4CB3-A568-3FED0AA6603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6200000">
            <a:off x="37167958" y="23375225"/>
            <a:ext cx="1712381" cy="380944"/>
          </a:xfrm>
          <a:prstGeom prst="rect">
            <a:avLst/>
          </a:prstGeom>
        </p:spPr>
      </p:pic>
      <p:sp>
        <p:nvSpPr>
          <p:cNvPr id="773" name="Pfeil: nach rechts 3160">
            <a:extLst>
              <a:ext uri="{FF2B5EF4-FFF2-40B4-BE49-F238E27FC236}">
                <a16:creationId xmlns:a16="http://schemas.microsoft.com/office/drawing/2014/main" id="{755566BB-C95A-4FA3-84D6-3DB60FC04EAA}"/>
              </a:ext>
            </a:extLst>
          </p:cNvPr>
          <p:cNvSpPr/>
          <p:nvPr/>
        </p:nvSpPr>
        <p:spPr>
          <a:xfrm rot="16200000" flipV="1">
            <a:off x="37486365" y="25148116"/>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4" name="Pfeil: nach rechts 3160">
            <a:extLst>
              <a:ext uri="{FF2B5EF4-FFF2-40B4-BE49-F238E27FC236}">
                <a16:creationId xmlns:a16="http://schemas.microsoft.com/office/drawing/2014/main" id="{755566BB-C95A-4FA3-84D6-3DB60FC04EAA}"/>
              </a:ext>
            </a:extLst>
          </p:cNvPr>
          <p:cNvSpPr/>
          <p:nvPr/>
        </p:nvSpPr>
        <p:spPr>
          <a:xfrm rot="16200000" flipV="1">
            <a:off x="38261483" y="25148442"/>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5" name="Pfeil: nach rechts 3160">
            <a:extLst>
              <a:ext uri="{FF2B5EF4-FFF2-40B4-BE49-F238E27FC236}">
                <a16:creationId xmlns:a16="http://schemas.microsoft.com/office/drawing/2014/main" id="{755566BB-C95A-4FA3-84D6-3DB60FC04EAA}"/>
              </a:ext>
            </a:extLst>
          </p:cNvPr>
          <p:cNvSpPr/>
          <p:nvPr/>
        </p:nvSpPr>
        <p:spPr>
          <a:xfrm rot="16200000" flipV="1">
            <a:off x="40546181" y="25134778"/>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6" name="Pfeil: nach rechts 3160">
            <a:extLst>
              <a:ext uri="{FF2B5EF4-FFF2-40B4-BE49-F238E27FC236}">
                <a16:creationId xmlns:a16="http://schemas.microsoft.com/office/drawing/2014/main" id="{755566BB-C95A-4FA3-84D6-3DB60FC04EAA}"/>
              </a:ext>
            </a:extLst>
          </p:cNvPr>
          <p:cNvSpPr/>
          <p:nvPr/>
        </p:nvSpPr>
        <p:spPr>
          <a:xfrm rot="16200000" flipV="1">
            <a:off x="41320023" y="25148442"/>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7" name="Pfeil: nach rechts 3160">
            <a:extLst>
              <a:ext uri="{FF2B5EF4-FFF2-40B4-BE49-F238E27FC236}">
                <a16:creationId xmlns:a16="http://schemas.microsoft.com/office/drawing/2014/main" id="{755566BB-C95A-4FA3-84D6-3DB60FC04EAA}"/>
              </a:ext>
            </a:extLst>
          </p:cNvPr>
          <p:cNvSpPr/>
          <p:nvPr/>
        </p:nvSpPr>
        <p:spPr>
          <a:xfrm rot="16200000" flipV="1">
            <a:off x="41326788" y="21722861"/>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8" name="Pfeil: nach rechts 3160">
            <a:extLst>
              <a:ext uri="{FF2B5EF4-FFF2-40B4-BE49-F238E27FC236}">
                <a16:creationId xmlns:a16="http://schemas.microsoft.com/office/drawing/2014/main" id="{755566BB-C95A-4FA3-84D6-3DB60FC04EAA}"/>
              </a:ext>
            </a:extLst>
          </p:cNvPr>
          <p:cNvSpPr/>
          <p:nvPr/>
        </p:nvSpPr>
        <p:spPr>
          <a:xfrm rot="16200000" flipV="1">
            <a:off x="37490363" y="23470050"/>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79" name="Pfeil: nach rechts 3160">
            <a:extLst>
              <a:ext uri="{FF2B5EF4-FFF2-40B4-BE49-F238E27FC236}">
                <a16:creationId xmlns:a16="http://schemas.microsoft.com/office/drawing/2014/main" id="{755566BB-C95A-4FA3-84D6-3DB60FC04EAA}"/>
              </a:ext>
            </a:extLst>
          </p:cNvPr>
          <p:cNvSpPr/>
          <p:nvPr/>
        </p:nvSpPr>
        <p:spPr>
          <a:xfrm rot="16200000" flipV="1">
            <a:off x="41356964" y="23488788"/>
            <a:ext cx="1074575" cy="263283"/>
          </a:xfrm>
          <a:prstGeom prst="rightArrow">
            <a:avLst>
              <a:gd name="adj1" fmla="val 50000"/>
              <a:gd name="adj2" fmla="val 203368"/>
            </a:avLst>
          </a:prstGeom>
          <a:gradFill flip="none" rotWithShape="1">
            <a:gsLst>
              <a:gs pos="0">
                <a:schemeClr val="accent2">
                  <a:lumMod val="20000"/>
                  <a:lumOff val="80000"/>
                </a:schemeClr>
              </a:gs>
              <a:gs pos="90000">
                <a:srgbClr val="C00000"/>
              </a:gs>
            </a:gsLst>
            <a:lin ang="10800000" scaled="1"/>
            <a:tileRect/>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80" name="Explosion 1 26">
            <a:extLst>
              <a:ext uri="{FF2B5EF4-FFF2-40B4-BE49-F238E27FC236}">
                <a16:creationId xmlns:a16="http://schemas.microsoft.com/office/drawing/2014/main" id="{A01FE966-BA5C-4518-8741-C297E311FA49}"/>
              </a:ext>
            </a:extLst>
          </p:cNvPr>
          <p:cNvSpPr/>
          <p:nvPr/>
        </p:nvSpPr>
        <p:spPr>
          <a:xfrm>
            <a:off x="33625087" y="26591693"/>
            <a:ext cx="1061570" cy="536285"/>
          </a:xfrm>
          <a:prstGeom prst="irregularSeal1">
            <a:avLst/>
          </a:prstGeom>
          <a:gradFill flip="none" rotWithShape="1">
            <a:gsLst>
              <a:gs pos="61000">
                <a:schemeClr val="accent1">
                  <a:lumMod val="40000"/>
                  <a:lumOff val="60000"/>
                </a:schemeClr>
              </a:gs>
              <a:gs pos="100000">
                <a:schemeClr val="tx2">
                  <a:lumMod val="20000"/>
                  <a:lumOff val="80000"/>
                </a:schemeClr>
              </a:gs>
              <a:gs pos="0">
                <a:schemeClr val="accent1">
                  <a:lumMod val="60000"/>
                  <a:lumOff val="40000"/>
                </a:schemeClr>
              </a:gs>
            </a:gsLst>
            <a:lin ang="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84" name="Grafik 783" descr="Ein Bild, das Tier enthält.&#10;&#10;Automatisch generierte Beschreibung">
            <a:extLst>
              <a:ext uri="{FF2B5EF4-FFF2-40B4-BE49-F238E27FC236}">
                <a16:creationId xmlns:a16="http://schemas.microsoft.com/office/drawing/2014/main" id="{D2AE951B-404C-4B6E-892B-814FAEFEDFDA}"/>
              </a:ext>
            </a:extLst>
          </p:cNvPr>
          <p:cNvPicPr>
            <a:picLocks noChangeAspect="1"/>
          </p:cNvPicPr>
          <p:nvPr/>
        </p:nvPicPr>
        <p:blipFill>
          <a:blip r:embed="rId39" cstate="print">
            <a:extLst>
              <a:ext uri="{28A0092B-C50C-407E-A947-70E740481C1C}">
                <a14:useLocalDpi xmlns:a14="http://schemas.microsoft.com/office/drawing/2010/main" val="0"/>
              </a:ext>
            </a:extLst>
          </a:blip>
          <a:stretch>
            <a:fillRect/>
          </a:stretch>
        </p:blipFill>
        <p:spPr>
          <a:xfrm rot="8788544">
            <a:off x="33801424" y="26925984"/>
            <a:ext cx="604454" cy="865718"/>
          </a:xfrm>
          <a:prstGeom prst="rect">
            <a:avLst/>
          </a:prstGeom>
        </p:spPr>
      </p:pic>
      <p:pic>
        <p:nvPicPr>
          <p:cNvPr id="499" name="Grafik 498" descr="Ein Bild, das Tier enthält.&#10;&#10;Automatisch generierte Beschreibung">
            <a:extLst>
              <a:ext uri="{FF2B5EF4-FFF2-40B4-BE49-F238E27FC236}">
                <a16:creationId xmlns:a16="http://schemas.microsoft.com/office/drawing/2014/main" id="{884E1234-8A0D-44C2-A558-C637AE3F5010}"/>
              </a:ext>
            </a:extLst>
          </p:cNvPr>
          <p:cNvPicPr>
            <a:picLocks noChangeAspect="1"/>
          </p:cNvPicPr>
          <p:nvPr/>
        </p:nvPicPr>
        <p:blipFill>
          <a:blip r:embed="rId40" cstate="print">
            <a:extLst>
              <a:ext uri="{28A0092B-C50C-407E-A947-70E740481C1C}">
                <a14:useLocalDpi xmlns:a14="http://schemas.microsoft.com/office/drawing/2010/main" val="0"/>
              </a:ext>
            </a:extLst>
          </a:blip>
          <a:stretch>
            <a:fillRect/>
          </a:stretch>
        </p:blipFill>
        <p:spPr>
          <a:xfrm rot="21232759">
            <a:off x="34166216" y="27663119"/>
            <a:ext cx="435156" cy="760255"/>
          </a:xfrm>
          <a:prstGeom prst="rect">
            <a:avLst/>
          </a:prstGeom>
        </p:spPr>
      </p:pic>
      <p:sp>
        <p:nvSpPr>
          <p:cNvPr id="501" name="Textfeld 500">
            <a:extLst>
              <a:ext uri="{FF2B5EF4-FFF2-40B4-BE49-F238E27FC236}">
                <a16:creationId xmlns:a16="http://schemas.microsoft.com/office/drawing/2014/main" id="{0BAB74F6-8F57-4B60-94C0-67A3DABE801E}"/>
              </a:ext>
            </a:extLst>
          </p:cNvPr>
          <p:cNvSpPr txBox="1"/>
          <p:nvPr/>
        </p:nvSpPr>
        <p:spPr>
          <a:xfrm>
            <a:off x="20571707" y="5231429"/>
            <a:ext cx="17781895" cy="8658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de-DE" sz="6600" dirty="0">
                <a:gradFill>
                  <a:gsLst>
                    <a:gs pos="100000">
                      <a:srgbClr val="9E0000"/>
                    </a:gs>
                    <a:gs pos="0">
                      <a:srgbClr val="FFC000"/>
                    </a:gs>
                    <a:gs pos="51000">
                      <a:schemeClr val="accent2"/>
                    </a:gs>
                  </a:gsLst>
                  <a:lin ang="18900000" scaled="1"/>
                </a:gradFill>
                <a:latin typeface="Arial Black" panose="020B0A04020102020204" pitchFamily="34" charset="0"/>
              </a:rPr>
              <a:t>DRIVING FORCES</a:t>
            </a:r>
          </a:p>
        </p:txBody>
      </p:sp>
      <p:sp>
        <p:nvSpPr>
          <p:cNvPr id="537" name="Explosion 1 23">
            <a:extLst>
              <a:ext uri="{FF2B5EF4-FFF2-40B4-BE49-F238E27FC236}">
                <a16:creationId xmlns:a16="http://schemas.microsoft.com/office/drawing/2014/main" id="{54F58FB4-579E-4725-8C19-7EC7C94E8969}"/>
              </a:ext>
            </a:extLst>
          </p:cNvPr>
          <p:cNvSpPr/>
          <p:nvPr/>
        </p:nvSpPr>
        <p:spPr>
          <a:xfrm>
            <a:off x="13331829" y="26056718"/>
            <a:ext cx="1144849" cy="1305458"/>
          </a:xfrm>
          <a:prstGeom prst="irregularSeal1">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38" name="Grafik 537" descr="Ein Bild, das Stern, schwarz, blau, legend enthält.&#10;&#10;Automatisch generierte Beschreibung">
            <a:extLst>
              <a:ext uri="{FF2B5EF4-FFF2-40B4-BE49-F238E27FC236}">
                <a16:creationId xmlns:a16="http://schemas.microsoft.com/office/drawing/2014/main" id="{41622D67-20A0-4264-9C2C-59784A4C2B98}"/>
              </a:ext>
            </a:extLst>
          </p:cNvPr>
          <p:cNvPicPr>
            <a:picLocks noChangeAspect="1"/>
          </p:cNvPicPr>
          <p:nvPr/>
        </p:nvPicPr>
        <p:blipFill>
          <a:blip r:embed="rId41" cstate="print">
            <a:extLst>
              <a:ext uri="{28A0092B-C50C-407E-A947-70E740481C1C}">
                <a14:useLocalDpi xmlns:a14="http://schemas.microsoft.com/office/drawing/2010/main" val="0"/>
              </a:ext>
            </a:extLst>
          </a:blip>
          <a:stretch>
            <a:fillRect/>
          </a:stretch>
        </p:blipFill>
        <p:spPr>
          <a:xfrm rot="7276801">
            <a:off x="13693371" y="26973117"/>
            <a:ext cx="636740" cy="678104"/>
          </a:xfrm>
          <a:prstGeom prst="rect">
            <a:avLst/>
          </a:prstGeom>
        </p:spPr>
      </p:pic>
      <p:pic>
        <p:nvPicPr>
          <p:cNvPr id="539" name="Grafik 538">
            <a:extLst>
              <a:ext uri="{FF2B5EF4-FFF2-40B4-BE49-F238E27FC236}">
                <a16:creationId xmlns:a16="http://schemas.microsoft.com/office/drawing/2014/main" id="{102FD0BF-6830-4B00-A474-7AB9FD2B0A7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rot="19207883">
            <a:off x="13083492" y="26490001"/>
            <a:ext cx="1314984" cy="1314984"/>
          </a:xfrm>
          <a:prstGeom prst="rect">
            <a:avLst/>
          </a:prstGeom>
        </p:spPr>
      </p:pic>
      <p:pic>
        <p:nvPicPr>
          <p:cNvPr id="540" name="Grafik 539" descr="Ein Bild, das Tisch, schwarz, dunkel, weiß enthält.&#10;&#10;Automatisch generierte Beschreibung">
            <a:extLst>
              <a:ext uri="{FF2B5EF4-FFF2-40B4-BE49-F238E27FC236}">
                <a16:creationId xmlns:a16="http://schemas.microsoft.com/office/drawing/2014/main" id="{75DFDCCE-AF70-4944-8C5A-F3FF175D2B26}"/>
              </a:ext>
            </a:extLst>
          </p:cNvPr>
          <p:cNvPicPr>
            <a:picLocks noChangeAspect="1"/>
          </p:cNvPicPr>
          <p:nvPr/>
        </p:nvPicPr>
        <p:blipFill>
          <a:blip r:embed="rId42" cstate="print">
            <a:extLst>
              <a:ext uri="{28A0092B-C50C-407E-A947-70E740481C1C}">
                <a14:useLocalDpi xmlns:a14="http://schemas.microsoft.com/office/drawing/2010/main" val="0"/>
              </a:ext>
            </a:extLst>
          </a:blip>
          <a:stretch>
            <a:fillRect/>
          </a:stretch>
        </p:blipFill>
        <p:spPr>
          <a:xfrm rot="12240631">
            <a:off x="13535980" y="26516517"/>
            <a:ext cx="958359" cy="941397"/>
          </a:xfrm>
          <a:prstGeom prst="rect">
            <a:avLst/>
          </a:prstGeom>
        </p:spPr>
      </p:pic>
      <p:pic>
        <p:nvPicPr>
          <p:cNvPr id="541" name="Grafik 540" descr="Ein Bild, das Tisch, schwarz, dunkel, weiß enthält.&#10;&#10;Automatisch generierte Beschreibung">
            <a:extLst>
              <a:ext uri="{FF2B5EF4-FFF2-40B4-BE49-F238E27FC236}">
                <a16:creationId xmlns:a16="http://schemas.microsoft.com/office/drawing/2014/main" id="{EFE4E17B-69BA-4832-99E4-6E0239A69266}"/>
              </a:ext>
            </a:extLst>
          </p:cNvPr>
          <p:cNvPicPr>
            <a:picLocks noChangeAspect="1"/>
          </p:cNvPicPr>
          <p:nvPr/>
        </p:nvPicPr>
        <p:blipFill>
          <a:blip r:embed="rId42" cstate="print">
            <a:extLst>
              <a:ext uri="{28A0092B-C50C-407E-A947-70E740481C1C}">
                <a14:useLocalDpi xmlns:a14="http://schemas.microsoft.com/office/drawing/2010/main" val="0"/>
              </a:ext>
            </a:extLst>
          </a:blip>
          <a:stretch>
            <a:fillRect/>
          </a:stretch>
        </p:blipFill>
        <p:spPr>
          <a:xfrm rot="15359142">
            <a:off x="13168765" y="26400559"/>
            <a:ext cx="958359" cy="941397"/>
          </a:xfrm>
          <a:prstGeom prst="rect">
            <a:avLst/>
          </a:prstGeom>
        </p:spPr>
      </p:pic>
      <p:pic>
        <p:nvPicPr>
          <p:cNvPr id="542" name="Grafik 541">
            <a:extLst>
              <a:ext uri="{FF2B5EF4-FFF2-40B4-BE49-F238E27FC236}">
                <a16:creationId xmlns:a16="http://schemas.microsoft.com/office/drawing/2014/main" id="{5AFDAE24-3141-49FF-9BF0-CF7AB9C5668B}"/>
              </a:ext>
            </a:extLst>
          </p:cNvPr>
          <p:cNvPicPr>
            <a:picLocks noChangeAspect="1"/>
          </p:cNvPicPr>
          <p:nvPr/>
        </p:nvPicPr>
        <p:blipFill>
          <a:blip r:embed="rId43" cstate="print">
            <a:extLst>
              <a:ext uri="{28A0092B-C50C-407E-A947-70E740481C1C}">
                <a14:useLocalDpi xmlns:a14="http://schemas.microsoft.com/office/drawing/2010/main" val="0"/>
              </a:ext>
            </a:extLst>
          </a:blip>
          <a:stretch>
            <a:fillRect/>
          </a:stretch>
        </p:blipFill>
        <p:spPr>
          <a:xfrm rot="7947675" flipH="1" flipV="1">
            <a:off x="13187726" y="26455499"/>
            <a:ext cx="790390" cy="790390"/>
          </a:xfrm>
          <a:prstGeom prst="rect">
            <a:avLst/>
          </a:prstGeom>
        </p:spPr>
      </p:pic>
      <p:pic>
        <p:nvPicPr>
          <p:cNvPr id="543" name="Grafik 542">
            <a:extLst>
              <a:ext uri="{FF2B5EF4-FFF2-40B4-BE49-F238E27FC236}">
                <a16:creationId xmlns:a16="http://schemas.microsoft.com/office/drawing/2014/main" id="{FF801FEC-1730-41F3-A93C-F9DA03F4E548}"/>
              </a:ext>
            </a:extLst>
          </p:cNvPr>
          <p:cNvPicPr>
            <a:picLocks noChangeAspect="1"/>
          </p:cNvPicPr>
          <p:nvPr/>
        </p:nvPicPr>
        <p:blipFill>
          <a:blip r:embed="rId44" cstate="print">
            <a:extLst>
              <a:ext uri="{28A0092B-C50C-407E-A947-70E740481C1C}">
                <a14:useLocalDpi xmlns:a14="http://schemas.microsoft.com/office/drawing/2010/main" val="0"/>
              </a:ext>
            </a:extLst>
          </a:blip>
          <a:stretch>
            <a:fillRect/>
          </a:stretch>
        </p:blipFill>
        <p:spPr>
          <a:xfrm rot="12323288" flipV="1">
            <a:off x="13748443" y="26317272"/>
            <a:ext cx="971531" cy="971531"/>
          </a:xfrm>
          <a:prstGeom prst="rect">
            <a:avLst/>
          </a:prstGeom>
        </p:spPr>
      </p:pic>
      <p:pic>
        <p:nvPicPr>
          <p:cNvPr id="544" name="Grafik 543" descr="Ein Bild, das Tier enthält.&#10;&#10;Automatisch generierte Beschreibung">
            <a:extLst>
              <a:ext uri="{FF2B5EF4-FFF2-40B4-BE49-F238E27FC236}">
                <a16:creationId xmlns:a16="http://schemas.microsoft.com/office/drawing/2014/main" id="{FA7B57B4-0421-464E-A1C5-8B9E968FC55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173526">
            <a:off x="12915676" y="26421405"/>
            <a:ext cx="1541296" cy="2329932"/>
          </a:xfrm>
          <a:prstGeom prst="rect">
            <a:avLst/>
          </a:prstGeom>
        </p:spPr>
      </p:pic>
      <p:pic>
        <p:nvPicPr>
          <p:cNvPr id="545" name="Grafik 544" descr="Ein Bild, das Tier enthält.&#10;&#10;Automatisch generierte Beschreibung">
            <a:extLst>
              <a:ext uri="{FF2B5EF4-FFF2-40B4-BE49-F238E27FC236}">
                <a16:creationId xmlns:a16="http://schemas.microsoft.com/office/drawing/2014/main" id="{D41E07F7-3BA5-437B-89B3-003B7E43474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9818836">
            <a:off x="13457647" y="26750133"/>
            <a:ext cx="1315177" cy="2013481"/>
          </a:xfrm>
          <a:prstGeom prst="rect">
            <a:avLst/>
          </a:prstGeom>
        </p:spPr>
      </p:pic>
      <p:pic>
        <p:nvPicPr>
          <p:cNvPr id="546" name="Grafik 545" descr="Ein Bild, das Tier enthält.&#10;&#10;Automatisch generierte Beschreibung">
            <a:extLst>
              <a:ext uri="{FF2B5EF4-FFF2-40B4-BE49-F238E27FC236}">
                <a16:creationId xmlns:a16="http://schemas.microsoft.com/office/drawing/2014/main" id="{DFC4C598-6966-4F29-B5AC-18282061138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20531622">
            <a:off x="13901456" y="27684189"/>
            <a:ext cx="838256" cy="1267168"/>
          </a:xfrm>
          <a:prstGeom prst="rect">
            <a:avLst/>
          </a:prstGeom>
        </p:spPr>
      </p:pic>
      <p:sp>
        <p:nvSpPr>
          <p:cNvPr id="547" name="Textfeld 546">
            <a:extLst>
              <a:ext uri="{FF2B5EF4-FFF2-40B4-BE49-F238E27FC236}">
                <a16:creationId xmlns:a16="http://schemas.microsoft.com/office/drawing/2014/main" id="{D7F6AB32-7710-4F0E-9317-526FCE61A926}"/>
              </a:ext>
            </a:extLst>
          </p:cNvPr>
          <p:cNvSpPr txBox="1"/>
          <p:nvPr/>
        </p:nvSpPr>
        <p:spPr>
          <a:xfrm>
            <a:off x="1765884" y="5284014"/>
            <a:ext cx="8493634" cy="5275199"/>
          </a:xfrm>
          <a:prstGeom prst="rect">
            <a:avLst/>
          </a:prstGeom>
          <a:solidFill>
            <a:schemeClr val="tx2">
              <a:lumMod val="75000"/>
            </a:schemeClr>
          </a:solidFill>
          <a:ln w="76200">
            <a:solidFill>
              <a:schemeClr val="tx2">
                <a:lumMod val="40000"/>
                <a:lumOff val="60000"/>
              </a:schemeClr>
            </a:solidFill>
          </a:ln>
        </p:spPr>
        <p:txBody>
          <a:bodyPr wrap="square" lIns="360000" tIns="360000" rIns="360000" bIns="360000" rtlCol="0" anchor="ctr" anchorCtr="0">
            <a:spAutoFit/>
          </a:bodyPr>
          <a:lstStyle/>
          <a:p>
            <a:pPr>
              <a:lnSpc>
                <a:spcPct val="150000"/>
              </a:lnSpc>
            </a:pPr>
            <a:r>
              <a:rPr lang="de-DE" sz="3200" b="1" i="1" dirty="0" err="1">
                <a:solidFill>
                  <a:srgbClr val="FFC000"/>
                </a:solidFill>
                <a:latin typeface="Arial" panose="020B0604020202020204" pitchFamily="34" charset="0"/>
                <a:cs typeface="Arial" panose="020B0604020202020204" pitchFamily="34" charset="0"/>
              </a:rPr>
              <a:t>Driving</a:t>
            </a:r>
            <a:r>
              <a:rPr lang="de-DE" sz="3200" b="1" i="1" dirty="0">
                <a:solidFill>
                  <a:srgbClr val="FFC000"/>
                </a:solidFill>
                <a:latin typeface="Arial" panose="020B0604020202020204" pitchFamily="34" charset="0"/>
                <a:cs typeface="Arial" panose="020B0604020202020204" pitchFamily="34" charset="0"/>
              </a:rPr>
              <a:t> </a:t>
            </a:r>
            <a:r>
              <a:rPr lang="de-DE" sz="3200" b="1" i="1" dirty="0" err="1">
                <a:solidFill>
                  <a:srgbClr val="FFC000"/>
                </a:solidFill>
                <a:latin typeface="Arial" panose="020B0604020202020204" pitchFamily="34" charset="0"/>
                <a:cs typeface="Arial" panose="020B0604020202020204" pitchFamily="34" charset="0"/>
              </a:rPr>
              <a:t>forces</a:t>
            </a:r>
            <a:r>
              <a:rPr lang="de-DE" sz="3200" b="1" i="1" dirty="0">
                <a:solidFill>
                  <a:srgbClr val="FFC000"/>
                </a:solidFill>
                <a:latin typeface="Arial" panose="020B0604020202020204" pitchFamily="34" charset="0"/>
                <a:cs typeface="Arial" panose="020B0604020202020204" pitchFamily="34" charset="0"/>
              </a:rPr>
              <a:t> </a:t>
            </a:r>
            <a:r>
              <a:rPr lang="de-DE" sz="2400" b="1" dirty="0">
                <a:solidFill>
                  <a:schemeClr val="bg1"/>
                </a:solidFill>
                <a:latin typeface="Arial" panose="020B0604020202020204" pitchFamily="34" charset="0"/>
                <a:cs typeface="Arial" panose="020B0604020202020204" pitchFamily="34" charset="0"/>
              </a:rPr>
              <a:t>sind grundlegende soziale Prozesse, bzw. hieraus hervorgehende ökonomische oder ökologische Prozesse, die auf nationaler bzw. globaler Ebene einen indirekten Einfluss auf die Entstehung einer lokalen Wasserkrise haben. Darüber hinaus weisen sie sowohl untereinander als auch in Bezug auf die lokalen </a:t>
            </a:r>
            <a:r>
              <a:rPr lang="de-DE" sz="2400" b="1" i="1" dirty="0" err="1">
                <a:solidFill>
                  <a:schemeClr val="bg1"/>
                </a:solidFill>
                <a:latin typeface="Arial" panose="020B0604020202020204" pitchFamily="34" charset="0"/>
                <a:cs typeface="Arial" panose="020B0604020202020204" pitchFamily="34" charset="0"/>
              </a:rPr>
              <a:t>Proximate</a:t>
            </a:r>
            <a:r>
              <a:rPr lang="de-DE" sz="2400" b="1" i="1" dirty="0">
                <a:solidFill>
                  <a:schemeClr val="bg1"/>
                </a:solidFill>
                <a:latin typeface="Arial" panose="020B0604020202020204" pitchFamily="34" charset="0"/>
                <a:cs typeface="Arial" panose="020B0604020202020204" pitchFamily="34" charset="0"/>
              </a:rPr>
              <a:t> </a:t>
            </a:r>
            <a:r>
              <a:rPr lang="de-DE" sz="2400" b="1" i="1" dirty="0" err="1">
                <a:solidFill>
                  <a:schemeClr val="bg1"/>
                </a:solidFill>
                <a:latin typeface="Arial" panose="020B0604020202020204" pitchFamily="34" charset="0"/>
                <a:cs typeface="Arial" panose="020B0604020202020204" pitchFamily="34" charset="0"/>
              </a:rPr>
              <a:t>Causes</a:t>
            </a:r>
            <a:r>
              <a:rPr lang="de-DE" sz="2400" b="1" i="1" dirty="0">
                <a:solidFill>
                  <a:schemeClr val="bg1"/>
                </a:solidFill>
                <a:latin typeface="Arial" panose="020B0604020202020204" pitchFamily="34" charset="0"/>
                <a:cs typeface="Arial" panose="020B0604020202020204" pitchFamily="34" charset="0"/>
              </a:rPr>
              <a:t> </a:t>
            </a:r>
            <a:r>
              <a:rPr lang="de-DE" sz="2400" b="1" dirty="0">
                <a:solidFill>
                  <a:schemeClr val="bg1"/>
                </a:solidFill>
                <a:latin typeface="Arial" panose="020B0604020202020204" pitchFamily="34" charset="0"/>
                <a:cs typeface="Arial" panose="020B0604020202020204" pitchFamily="34" charset="0"/>
              </a:rPr>
              <a:t>direkte Beziehungszusammenhänge auf</a:t>
            </a:r>
            <a:r>
              <a:rPr lang="de-DE" sz="2400" b="1" i="1" dirty="0">
                <a:solidFill>
                  <a:schemeClr val="bg1"/>
                </a:solidFill>
                <a:latin typeface="Arial" panose="020B0604020202020204" pitchFamily="34" charset="0"/>
                <a:cs typeface="Arial" panose="020B0604020202020204" pitchFamily="34" charset="0"/>
              </a:rPr>
              <a:t>.</a:t>
            </a:r>
          </a:p>
        </p:txBody>
      </p:sp>
      <p:pic>
        <p:nvPicPr>
          <p:cNvPr id="801" name="Grafik 800" descr="Ein Bild, das Licht enthält.&#10;&#10;Automatisch generierte Beschreibung">
            <a:extLst>
              <a:ext uri="{FF2B5EF4-FFF2-40B4-BE49-F238E27FC236}">
                <a16:creationId xmlns:a16="http://schemas.microsoft.com/office/drawing/2014/main" id="{9624DE39-7516-4826-B21B-1255CBF4F93E}"/>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25647391" y="2853804"/>
            <a:ext cx="887932" cy="823258"/>
          </a:xfrm>
          <a:prstGeom prst="rect">
            <a:avLst/>
          </a:prstGeom>
        </p:spPr>
      </p:pic>
      <p:pic>
        <p:nvPicPr>
          <p:cNvPr id="802" name="Grafik 801" descr="Ein Bild, das Licht enthält.&#10;&#10;Automatisch generierte Beschreibung">
            <a:extLst>
              <a:ext uri="{FF2B5EF4-FFF2-40B4-BE49-F238E27FC236}">
                <a16:creationId xmlns:a16="http://schemas.microsoft.com/office/drawing/2014/main" id="{635CF1B2-C7A5-4981-A5D7-03457828DA20}"/>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23456831" y="2848360"/>
            <a:ext cx="887932" cy="823258"/>
          </a:xfrm>
          <a:prstGeom prst="rect">
            <a:avLst/>
          </a:prstGeom>
        </p:spPr>
      </p:pic>
      <p:pic>
        <p:nvPicPr>
          <p:cNvPr id="803" name="Grafik 802" descr="Ein Bild, das Licht enthält.&#10;&#10;Automatisch generierte Beschreibung">
            <a:extLst>
              <a:ext uri="{FF2B5EF4-FFF2-40B4-BE49-F238E27FC236}">
                <a16:creationId xmlns:a16="http://schemas.microsoft.com/office/drawing/2014/main" id="{D804F4B8-D827-4DF5-AB3F-46B1976C71B0}"/>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30028512" y="2848360"/>
            <a:ext cx="887932" cy="823258"/>
          </a:xfrm>
          <a:prstGeom prst="rect">
            <a:avLst/>
          </a:prstGeom>
        </p:spPr>
      </p:pic>
      <p:pic>
        <p:nvPicPr>
          <p:cNvPr id="804" name="Grafik 803" descr="Ein Bild, das Licht enthält.&#10;&#10;Automatisch generierte Beschreibung">
            <a:extLst>
              <a:ext uri="{FF2B5EF4-FFF2-40B4-BE49-F238E27FC236}">
                <a16:creationId xmlns:a16="http://schemas.microsoft.com/office/drawing/2014/main" id="{9A504C7B-8CCA-46AF-A801-DED36F528AD5}"/>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27837952" y="2842916"/>
            <a:ext cx="887932" cy="823258"/>
          </a:xfrm>
          <a:prstGeom prst="rect">
            <a:avLst/>
          </a:prstGeom>
        </p:spPr>
      </p:pic>
      <p:pic>
        <p:nvPicPr>
          <p:cNvPr id="805" name="Grafik 804" descr="Ein Bild, das Licht enthält.&#10;&#10;Automatisch generierte Beschreibung">
            <a:extLst>
              <a:ext uri="{FF2B5EF4-FFF2-40B4-BE49-F238E27FC236}">
                <a16:creationId xmlns:a16="http://schemas.microsoft.com/office/drawing/2014/main" id="{B83FBAD6-BACA-4CB8-AD69-75802583D891}"/>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34409632" y="2859248"/>
            <a:ext cx="887932" cy="823258"/>
          </a:xfrm>
          <a:prstGeom prst="rect">
            <a:avLst/>
          </a:prstGeom>
        </p:spPr>
      </p:pic>
      <p:pic>
        <p:nvPicPr>
          <p:cNvPr id="806" name="Grafik 805" descr="Ein Bild, das Licht enthält.&#10;&#10;Automatisch generierte Beschreibung">
            <a:extLst>
              <a:ext uri="{FF2B5EF4-FFF2-40B4-BE49-F238E27FC236}">
                <a16:creationId xmlns:a16="http://schemas.microsoft.com/office/drawing/2014/main" id="{86518D77-CE49-4A5C-8487-AA883E3802E2}"/>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32219072" y="2853804"/>
            <a:ext cx="887932" cy="823258"/>
          </a:xfrm>
          <a:prstGeom prst="rect">
            <a:avLst/>
          </a:prstGeom>
        </p:spPr>
      </p:pic>
      <p:pic>
        <p:nvPicPr>
          <p:cNvPr id="807" name="Grafik 806" descr="Ein Bild, das Licht enthält.&#10;&#10;Automatisch generierte Beschreibung">
            <a:extLst>
              <a:ext uri="{FF2B5EF4-FFF2-40B4-BE49-F238E27FC236}">
                <a16:creationId xmlns:a16="http://schemas.microsoft.com/office/drawing/2014/main" id="{64E14AF4-298F-4125-B603-A228BAD12219}"/>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38790752" y="2842916"/>
            <a:ext cx="887932" cy="823258"/>
          </a:xfrm>
          <a:prstGeom prst="rect">
            <a:avLst/>
          </a:prstGeom>
        </p:spPr>
      </p:pic>
      <p:pic>
        <p:nvPicPr>
          <p:cNvPr id="808" name="Grafik 807" descr="Ein Bild, das Licht enthält.&#10;&#10;Automatisch generierte Beschreibung">
            <a:extLst>
              <a:ext uri="{FF2B5EF4-FFF2-40B4-BE49-F238E27FC236}">
                <a16:creationId xmlns:a16="http://schemas.microsoft.com/office/drawing/2014/main" id="{B8CDF076-B955-4FD6-B758-FBEDE87C4FD9}"/>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36600192" y="2837472"/>
            <a:ext cx="887932" cy="823258"/>
          </a:xfrm>
          <a:prstGeom prst="rect">
            <a:avLst/>
          </a:prstGeom>
        </p:spPr>
      </p:pic>
      <p:pic>
        <p:nvPicPr>
          <p:cNvPr id="809" name="Grafik 808" descr="Ein Bild, das Licht enthält.&#10;&#10;Automatisch generierte Beschreibung">
            <a:extLst>
              <a:ext uri="{FF2B5EF4-FFF2-40B4-BE49-F238E27FC236}">
                <a16:creationId xmlns:a16="http://schemas.microsoft.com/office/drawing/2014/main" id="{54CBD83E-B6CB-468A-BFF4-8881B34CBA3D}"/>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21266271" y="2864692"/>
            <a:ext cx="887932" cy="823258"/>
          </a:xfrm>
          <a:prstGeom prst="rect">
            <a:avLst/>
          </a:prstGeom>
        </p:spPr>
      </p:pic>
      <p:pic>
        <p:nvPicPr>
          <p:cNvPr id="810" name="Grafik 809" descr="Ein Bild, das Licht enthält.&#10;&#10;Automatisch generierte Beschreibung">
            <a:extLst>
              <a:ext uri="{FF2B5EF4-FFF2-40B4-BE49-F238E27FC236}">
                <a16:creationId xmlns:a16="http://schemas.microsoft.com/office/drawing/2014/main" id="{F3F6E939-C153-42A4-90F8-41D4708F1F5F}"/>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5400000">
            <a:off x="19075711" y="2859248"/>
            <a:ext cx="887932" cy="823258"/>
          </a:xfrm>
          <a:prstGeom prst="rect">
            <a:avLst/>
          </a:prstGeom>
        </p:spPr>
      </p:pic>
      <p:pic>
        <p:nvPicPr>
          <p:cNvPr id="811" name="Grafik 810" descr="Ein Bild, das Strand enthält.&#10;&#10;Automatisch generierte Beschreibung">
            <a:extLst>
              <a:ext uri="{FF2B5EF4-FFF2-40B4-BE49-F238E27FC236}">
                <a16:creationId xmlns:a16="http://schemas.microsoft.com/office/drawing/2014/main" id="{D1A6668E-1A92-4144-A7B4-D48F68D63D6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2992" y="2741627"/>
            <a:ext cx="19337133" cy="798202"/>
          </a:xfrm>
          <a:prstGeom prst="rect">
            <a:avLst/>
          </a:prstGeom>
        </p:spPr>
      </p:pic>
      <p:pic>
        <p:nvPicPr>
          <p:cNvPr id="812" name="Grafik 811" descr="Ein Bild, das Strand enthält.&#10;&#10;Automatisch generierte Beschreibung">
            <a:extLst>
              <a:ext uri="{FF2B5EF4-FFF2-40B4-BE49-F238E27FC236}">
                <a16:creationId xmlns:a16="http://schemas.microsoft.com/office/drawing/2014/main" id="{70DC9468-B41E-411A-836E-B4DBEF40088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9918095" y="2781744"/>
            <a:ext cx="2924423" cy="798202"/>
          </a:xfrm>
          <a:prstGeom prst="rect">
            <a:avLst/>
          </a:prstGeom>
        </p:spPr>
      </p:pic>
      <p:pic>
        <p:nvPicPr>
          <p:cNvPr id="813" name="Grafik 812" descr="Ein Bild, das Strand enthält.&#10;&#10;Automatisch generierte Beschreibung">
            <a:extLst>
              <a:ext uri="{FF2B5EF4-FFF2-40B4-BE49-F238E27FC236}">
                <a16:creationId xmlns:a16="http://schemas.microsoft.com/office/drawing/2014/main" id="{61AC3E67-6E62-40D7-98FD-9409778A9F8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8884719" y="2767769"/>
            <a:ext cx="21297899" cy="798202"/>
          </a:xfrm>
          <a:prstGeom prst="rect">
            <a:avLst/>
          </a:prstGeom>
        </p:spPr>
      </p:pic>
      <p:cxnSp>
        <p:nvCxnSpPr>
          <p:cNvPr id="814" name="Gerade Verbindung mit Pfeil 813">
            <a:extLst>
              <a:ext uri="{FF2B5EF4-FFF2-40B4-BE49-F238E27FC236}">
                <a16:creationId xmlns:a16="http://schemas.microsoft.com/office/drawing/2014/main" id="{2191257C-E0CB-4C99-9F8B-8D8E8AD62B4C}"/>
              </a:ext>
            </a:extLst>
          </p:cNvPr>
          <p:cNvCxnSpPr>
            <a:cxnSpLocks/>
          </p:cNvCxnSpPr>
          <p:nvPr/>
        </p:nvCxnSpPr>
        <p:spPr>
          <a:xfrm>
            <a:off x="7613736" y="3149028"/>
            <a:ext cx="3045045" cy="28757"/>
          </a:xfrm>
          <a:prstGeom prst="straightConnector1">
            <a:avLst/>
          </a:prstGeom>
          <a:ln w="190500">
            <a:solidFill>
              <a:srgbClr val="004A99"/>
            </a:solidFill>
            <a:prstDash val="sysDot"/>
            <a:tailEnd type="stealth"/>
          </a:ln>
        </p:spPr>
        <p:style>
          <a:lnRef idx="1">
            <a:schemeClr val="accent1"/>
          </a:lnRef>
          <a:fillRef idx="0">
            <a:schemeClr val="accent1"/>
          </a:fillRef>
          <a:effectRef idx="0">
            <a:schemeClr val="accent1"/>
          </a:effectRef>
          <a:fontRef idx="minor">
            <a:schemeClr val="tx1"/>
          </a:fontRef>
        </p:style>
      </p:cxnSp>
      <p:cxnSp>
        <p:nvCxnSpPr>
          <p:cNvPr id="815" name="Gerade Verbindung mit Pfeil 814">
            <a:extLst>
              <a:ext uri="{FF2B5EF4-FFF2-40B4-BE49-F238E27FC236}">
                <a16:creationId xmlns:a16="http://schemas.microsoft.com/office/drawing/2014/main" id="{243AAED9-6647-49A2-92C5-938B61E0BD6B}"/>
              </a:ext>
            </a:extLst>
          </p:cNvPr>
          <p:cNvCxnSpPr>
            <a:cxnSpLocks/>
          </p:cNvCxnSpPr>
          <p:nvPr/>
        </p:nvCxnSpPr>
        <p:spPr>
          <a:xfrm>
            <a:off x="12240001" y="3171270"/>
            <a:ext cx="3168449" cy="0"/>
          </a:xfrm>
          <a:prstGeom prst="straightConnector1">
            <a:avLst/>
          </a:prstGeom>
          <a:ln w="190500">
            <a:solidFill>
              <a:srgbClr val="004A99"/>
            </a:solidFill>
            <a:prstDash val="sysDot"/>
            <a:tailEnd type="stealth"/>
          </a:ln>
        </p:spPr>
        <p:style>
          <a:lnRef idx="1">
            <a:schemeClr val="accent1"/>
          </a:lnRef>
          <a:fillRef idx="0">
            <a:schemeClr val="accent1"/>
          </a:fillRef>
          <a:effectRef idx="0">
            <a:schemeClr val="accent1"/>
          </a:effectRef>
          <a:fontRef idx="minor">
            <a:schemeClr val="tx1"/>
          </a:fontRef>
        </p:style>
      </p:cxnSp>
      <p:pic>
        <p:nvPicPr>
          <p:cNvPr id="818" name="Grafik 817" descr="Ein Bild, das Vorhang, Natur, Wasserfall, Wasser enthält.&#10;&#10;Automatisch generierte Beschreibung">
            <a:extLst>
              <a:ext uri="{FF2B5EF4-FFF2-40B4-BE49-F238E27FC236}">
                <a16:creationId xmlns:a16="http://schemas.microsoft.com/office/drawing/2014/main" id="{208F505C-C33C-4EA5-BFE7-AD651FA31084}"/>
              </a:ext>
            </a:extLst>
          </p:cNvPr>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flipH="1">
            <a:off x="25916137" y="3638312"/>
            <a:ext cx="700864" cy="1338825"/>
          </a:xfrm>
          <a:prstGeom prst="rect">
            <a:avLst/>
          </a:prstGeom>
        </p:spPr>
      </p:pic>
      <p:pic>
        <p:nvPicPr>
          <p:cNvPr id="819" name="Grafik 818" descr="Ein Bild, das Tier enthält.&#10;&#10;Automatisch generierte Beschreibung">
            <a:extLst>
              <a:ext uri="{FF2B5EF4-FFF2-40B4-BE49-F238E27FC236}">
                <a16:creationId xmlns:a16="http://schemas.microsoft.com/office/drawing/2014/main" id="{E8F5FB04-B5E4-471E-8363-557CB6539C10}"/>
              </a:ext>
            </a:extLst>
          </p:cNvPr>
          <p:cNvPicPr>
            <a:picLocks noChangeAspect="1"/>
          </p:cNvPicPr>
          <p:nvPr/>
        </p:nvPicPr>
        <p:blipFill>
          <a:blip r:embed="rId45" cstate="print">
            <a:extLst>
              <a:ext uri="{28A0092B-C50C-407E-A947-70E740481C1C}">
                <a14:useLocalDpi xmlns:a14="http://schemas.microsoft.com/office/drawing/2010/main" val="0"/>
              </a:ext>
            </a:extLst>
          </a:blip>
          <a:stretch>
            <a:fillRect/>
          </a:stretch>
        </p:blipFill>
        <p:spPr>
          <a:xfrm rot="10800000" flipH="1">
            <a:off x="26043461" y="3726492"/>
            <a:ext cx="722349" cy="1279239"/>
          </a:xfrm>
          <a:prstGeom prst="rect">
            <a:avLst/>
          </a:prstGeom>
        </p:spPr>
      </p:pic>
      <p:pic>
        <p:nvPicPr>
          <p:cNvPr id="820" name="Grafik 819" descr="Ein Bild, das Tier enthält.&#10;&#10;Automatisch generierte Beschreibung">
            <a:extLst>
              <a:ext uri="{FF2B5EF4-FFF2-40B4-BE49-F238E27FC236}">
                <a16:creationId xmlns:a16="http://schemas.microsoft.com/office/drawing/2014/main" id="{D1AF8DCD-4AD4-46BC-B4F3-094948DE8402}"/>
              </a:ext>
            </a:extLst>
          </p:cNvPr>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rot="10992745">
            <a:off x="25533512" y="3736648"/>
            <a:ext cx="809547" cy="1267976"/>
          </a:xfrm>
          <a:prstGeom prst="rect">
            <a:avLst/>
          </a:prstGeom>
        </p:spPr>
      </p:pic>
      <p:pic>
        <p:nvPicPr>
          <p:cNvPr id="821" name="Grafik 820" descr="Ein Bild, das Tier enthält.&#10;&#10;Automatisch generierte Beschreibung">
            <a:extLst>
              <a:ext uri="{FF2B5EF4-FFF2-40B4-BE49-F238E27FC236}">
                <a16:creationId xmlns:a16="http://schemas.microsoft.com/office/drawing/2014/main" id="{FE77C589-368F-4BC0-ABC1-59F840B7EF5F}"/>
              </a:ext>
            </a:extLst>
          </p:cNvPr>
          <p:cNvPicPr>
            <a:picLocks noChangeAspect="1"/>
          </p:cNvPicPr>
          <p:nvPr/>
        </p:nvPicPr>
        <p:blipFill>
          <a:blip r:embed="rId47" cstate="print">
            <a:extLst>
              <a:ext uri="{28A0092B-C50C-407E-A947-70E740481C1C}">
                <a14:useLocalDpi xmlns:a14="http://schemas.microsoft.com/office/drawing/2010/main" val="0"/>
              </a:ext>
            </a:extLst>
          </a:blip>
          <a:stretch>
            <a:fillRect/>
          </a:stretch>
        </p:blipFill>
        <p:spPr>
          <a:xfrm flipH="1">
            <a:off x="25902897" y="3697997"/>
            <a:ext cx="614304" cy="1081597"/>
          </a:xfrm>
          <a:prstGeom prst="rect">
            <a:avLst/>
          </a:prstGeom>
        </p:spPr>
      </p:pic>
      <p:pic>
        <p:nvPicPr>
          <p:cNvPr id="822" name="Grafik 821" descr="Ein Bild, das Vorhang, Natur, Wasserfall, Wasser enthält.&#10;&#10;Automatisch generierte Beschreibung">
            <a:extLst>
              <a:ext uri="{FF2B5EF4-FFF2-40B4-BE49-F238E27FC236}">
                <a16:creationId xmlns:a16="http://schemas.microsoft.com/office/drawing/2014/main" id="{5F116432-98D4-4E40-BDBC-F68E8FD29DA9}"/>
              </a:ext>
            </a:extLst>
          </p:cNvPr>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flipH="1">
            <a:off x="30283220" y="3640631"/>
            <a:ext cx="700864" cy="1338825"/>
          </a:xfrm>
          <a:prstGeom prst="rect">
            <a:avLst/>
          </a:prstGeom>
        </p:spPr>
      </p:pic>
      <p:pic>
        <p:nvPicPr>
          <p:cNvPr id="823" name="Grafik 822" descr="Ein Bild, das Tier enthält.&#10;&#10;Automatisch generierte Beschreibung">
            <a:extLst>
              <a:ext uri="{FF2B5EF4-FFF2-40B4-BE49-F238E27FC236}">
                <a16:creationId xmlns:a16="http://schemas.microsoft.com/office/drawing/2014/main" id="{9785A5E7-F19E-420D-89ED-3ADC0334E58A}"/>
              </a:ext>
            </a:extLst>
          </p:cNvPr>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rot="10800000" flipH="1">
            <a:off x="30503980" y="3697802"/>
            <a:ext cx="722349" cy="1321178"/>
          </a:xfrm>
          <a:prstGeom prst="rect">
            <a:avLst/>
          </a:prstGeom>
        </p:spPr>
      </p:pic>
      <p:pic>
        <p:nvPicPr>
          <p:cNvPr id="824" name="Grafik 823" descr="Ein Bild, das Tier enthält.&#10;&#10;Automatisch generierte Beschreibung">
            <a:extLst>
              <a:ext uri="{FF2B5EF4-FFF2-40B4-BE49-F238E27FC236}">
                <a16:creationId xmlns:a16="http://schemas.microsoft.com/office/drawing/2014/main" id="{12AC0A84-852F-4DB4-9A61-6098607FBB77}"/>
              </a:ext>
            </a:extLst>
          </p:cNvPr>
          <p:cNvPicPr>
            <a:picLocks noChangeAspect="1"/>
          </p:cNvPicPr>
          <p:nvPr/>
        </p:nvPicPr>
        <p:blipFill>
          <a:blip r:embed="rId48" cstate="print">
            <a:extLst>
              <a:ext uri="{28A0092B-C50C-407E-A947-70E740481C1C}">
                <a14:useLocalDpi xmlns:a14="http://schemas.microsoft.com/office/drawing/2010/main" val="0"/>
              </a:ext>
            </a:extLst>
          </a:blip>
          <a:stretch>
            <a:fillRect/>
          </a:stretch>
        </p:blipFill>
        <p:spPr>
          <a:xfrm rot="11057420">
            <a:off x="29850115" y="3691382"/>
            <a:ext cx="809547" cy="1320705"/>
          </a:xfrm>
          <a:prstGeom prst="rect">
            <a:avLst/>
          </a:prstGeom>
        </p:spPr>
      </p:pic>
      <p:pic>
        <p:nvPicPr>
          <p:cNvPr id="825" name="Grafik 824" descr="Ein Bild, das Tier enthält.&#10;&#10;Automatisch generierte Beschreibung">
            <a:extLst>
              <a:ext uri="{FF2B5EF4-FFF2-40B4-BE49-F238E27FC236}">
                <a16:creationId xmlns:a16="http://schemas.microsoft.com/office/drawing/2014/main" id="{B976B395-22DD-47CE-9936-8436A9EB248B}"/>
              </a:ext>
            </a:extLst>
          </p:cNvPr>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rot="10800000" flipH="1">
            <a:off x="30235944" y="3695854"/>
            <a:ext cx="722349" cy="1321178"/>
          </a:xfrm>
          <a:prstGeom prst="rect">
            <a:avLst/>
          </a:prstGeom>
        </p:spPr>
      </p:pic>
      <p:pic>
        <p:nvPicPr>
          <p:cNvPr id="826" name="Grafik 825" descr="Ein Bild, das Vorhang, Natur, Wasserfall, Wasser enthält.&#10;&#10;Automatisch generierte Beschreibung">
            <a:extLst>
              <a:ext uri="{FF2B5EF4-FFF2-40B4-BE49-F238E27FC236}">
                <a16:creationId xmlns:a16="http://schemas.microsoft.com/office/drawing/2014/main" id="{EBD94D82-3579-4A20-9CE0-01FFA62B7F13}"/>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2392577" y="3633552"/>
            <a:ext cx="654720" cy="1338825"/>
          </a:xfrm>
          <a:prstGeom prst="rect">
            <a:avLst/>
          </a:prstGeom>
        </p:spPr>
      </p:pic>
      <p:pic>
        <p:nvPicPr>
          <p:cNvPr id="839" name="Grafik 838" descr="Ein Bild, das Tier enthält.&#10;&#10;Automatisch generierte Beschreibung">
            <a:extLst>
              <a:ext uri="{FF2B5EF4-FFF2-40B4-BE49-F238E27FC236}">
                <a16:creationId xmlns:a16="http://schemas.microsoft.com/office/drawing/2014/main" id="{65987A35-D52F-42F9-84D6-836B0DFFC273}"/>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flipH="1">
            <a:off x="32442733" y="3692829"/>
            <a:ext cx="722349" cy="1273250"/>
          </a:xfrm>
          <a:prstGeom prst="rect">
            <a:avLst/>
          </a:prstGeom>
        </p:spPr>
      </p:pic>
      <p:pic>
        <p:nvPicPr>
          <p:cNvPr id="840" name="Grafik 839" descr="Ein Bild, das Tier enthält.&#10;&#10;Automatisch generierte Beschreibung">
            <a:extLst>
              <a:ext uri="{FF2B5EF4-FFF2-40B4-BE49-F238E27FC236}">
                <a16:creationId xmlns:a16="http://schemas.microsoft.com/office/drawing/2014/main" id="{8526D613-B3CC-44A3-ACD9-7DC7C7190ECB}"/>
              </a:ext>
            </a:extLst>
          </p:cNvPr>
          <p:cNvPicPr>
            <a:picLocks noChangeAspect="1"/>
          </p:cNvPicPr>
          <p:nvPr/>
        </p:nvPicPr>
        <p:blipFill>
          <a:blip r:embed="rId49" cstate="print">
            <a:extLst>
              <a:ext uri="{28A0092B-C50C-407E-A947-70E740481C1C}">
                <a14:useLocalDpi xmlns:a14="http://schemas.microsoft.com/office/drawing/2010/main" val="0"/>
              </a:ext>
            </a:extLst>
          </a:blip>
          <a:stretch>
            <a:fillRect/>
          </a:stretch>
        </p:blipFill>
        <p:spPr>
          <a:xfrm rot="10800000" flipH="1">
            <a:off x="32703467" y="3687178"/>
            <a:ext cx="687659" cy="1323579"/>
          </a:xfrm>
          <a:prstGeom prst="rect">
            <a:avLst/>
          </a:prstGeom>
        </p:spPr>
      </p:pic>
      <p:pic>
        <p:nvPicPr>
          <p:cNvPr id="841" name="Grafik 840" descr="Ein Bild, das Tier enthält.&#10;&#10;Automatisch generierte Beschreibung">
            <a:extLst>
              <a:ext uri="{FF2B5EF4-FFF2-40B4-BE49-F238E27FC236}">
                <a16:creationId xmlns:a16="http://schemas.microsoft.com/office/drawing/2014/main" id="{B90C0314-7C3A-4E27-AF08-4A3A797FF334}"/>
              </a:ext>
            </a:extLst>
          </p:cNvPr>
          <p:cNvPicPr>
            <a:picLocks noChangeAspect="1"/>
          </p:cNvPicPr>
          <p:nvPr/>
        </p:nvPicPr>
        <p:blipFill>
          <a:blip r:embed="rId50" cstate="print">
            <a:extLst>
              <a:ext uri="{28A0092B-C50C-407E-A947-70E740481C1C}">
                <a14:useLocalDpi xmlns:a14="http://schemas.microsoft.com/office/drawing/2010/main" val="0"/>
              </a:ext>
            </a:extLst>
          </a:blip>
          <a:stretch>
            <a:fillRect/>
          </a:stretch>
        </p:blipFill>
        <p:spPr>
          <a:xfrm rot="11030136">
            <a:off x="32118970" y="3682449"/>
            <a:ext cx="809547" cy="1315219"/>
          </a:xfrm>
          <a:prstGeom prst="rect">
            <a:avLst/>
          </a:prstGeom>
        </p:spPr>
      </p:pic>
      <p:pic>
        <p:nvPicPr>
          <p:cNvPr id="842" name="Grafik 841" descr="Ein Bild, das Vorhang, Natur, Wasserfall, Wasser enthält.&#10;&#10;Automatisch generierte Beschreibung">
            <a:extLst>
              <a:ext uri="{FF2B5EF4-FFF2-40B4-BE49-F238E27FC236}">
                <a16:creationId xmlns:a16="http://schemas.microsoft.com/office/drawing/2014/main" id="{28945CC6-9771-4B0D-B437-2DAC90A4C0C9}"/>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4614097" y="3645396"/>
            <a:ext cx="654720" cy="1338825"/>
          </a:xfrm>
          <a:prstGeom prst="rect">
            <a:avLst/>
          </a:prstGeom>
        </p:spPr>
      </p:pic>
      <p:pic>
        <p:nvPicPr>
          <p:cNvPr id="843" name="Grafik 842" descr="Ein Bild, das Tier enthält.&#10;&#10;Automatisch generierte Beschreibung">
            <a:extLst>
              <a:ext uri="{FF2B5EF4-FFF2-40B4-BE49-F238E27FC236}">
                <a16:creationId xmlns:a16="http://schemas.microsoft.com/office/drawing/2014/main" id="{778B2CE1-50EB-4B5F-AE6B-1B68B27883B0}"/>
              </a:ext>
            </a:extLst>
          </p:cNvPr>
          <p:cNvPicPr>
            <a:picLocks noChangeAspect="1"/>
          </p:cNvPicPr>
          <p:nvPr/>
        </p:nvPicPr>
        <p:blipFill>
          <a:blip r:embed="rId51" cstate="print">
            <a:extLst>
              <a:ext uri="{28A0092B-C50C-407E-A947-70E740481C1C}">
                <a14:useLocalDpi xmlns:a14="http://schemas.microsoft.com/office/drawing/2010/main" val="0"/>
              </a:ext>
            </a:extLst>
          </a:blip>
          <a:stretch>
            <a:fillRect/>
          </a:stretch>
        </p:blipFill>
        <p:spPr>
          <a:xfrm flipH="1">
            <a:off x="34598553" y="3688456"/>
            <a:ext cx="673485" cy="1178961"/>
          </a:xfrm>
          <a:prstGeom prst="rect">
            <a:avLst/>
          </a:prstGeom>
        </p:spPr>
      </p:pic>
      <p:pic>
        <p:nvPicPr>
          <p:cNvPr id="844" name="Grafik 843" descr="Ein Bild, das Tier enthält.&#10;&#10;Automatisch generierte Beschreibung">
            <a:extLst>
              <a:ext uri="{FF2B5EF4-FFF2-40B4-BE49-F238E27FC236}">
                <a16:creationId xmlns:a16="http://schemas.microsoft.com/office/drawing/2014/main" id="{C0AA7AF0-728E-4B47-A7A4-A03B9A472FB3}"/>
              </a:ext>
            </a:extLst>
          </p:cNvPr>
          <p:cNvPicPr>
            <a:picLocks noChangeAspect="1"/>
          </p:cNvPicPr>
          <p:nvPr/>
        </p:nvPicPr>
        <p:blipFill>
          <a:blip r:embed="rId52" cstate="print">
            <a:extLst>
              <a:ext uri="{28A0092B-C50C-407E-A947-70E740481C1C}">
                <a14:useLocalDpi xmlns:a14="http://schemas.microsoft.com/office/drawing/2010/main" val="0"/>
              </a:ext>
            </a:extLst>
          </a:blip>
          <a:stretch>
            <a:fillRect/>
          </a:stretch>
        </p:blipFill>
        <p:spPr>
          <a:xfrm rot="10800000">
            <a:off x="34345758" y="3708268"/>
            <a:ext cx="809547" cy="1282423"/>
          </a:xfrm>
          <a:prstGeom prst="rect">
            <a:avLst/>
          </a:prstGeom>
        </p:spPr>
      </p:pic>
      <p:pic>
        <p:nvPicPr>
          <p:cNvPr id="845" name="Grafik 844" descr="Ein Bild, das Tier enthält.&#10;&#10;Automatisch generierte Beschreibung">
            <a:extLst>
              <a:ext uri="{FF2B5EF4-FFF2-40B4-BE49-F238E27FC236}">
                <a16:creationId xmlns:a16="http://schemas.microsoft.com/office/drawing/2014/main" id="{D8BD5493-B793-4AAE-B5EF-D153E4C1A61F}"/>
              </a:ext>
            </a:extLst>
          </p:cNvPr>
          <p:cNvPicPr>
            <a:picLocks noChangeAspect="1"/>
          </p:cNvPicPr>
          <p:nvPr/>
        </p:nvPicPr>
        <p:blipFill>
          <a:blip r:embed="rId52" cstate="print">
            <a:extLst>
              <a:ext uri="{28A0092B-C50C-407E-A947-70E740481C1C}">
                <a14:useLocalDpi xmlns:a14="http://schemas.microsoft.com/office/drawing/2010/main" val="0"/>
              </a:ext>
            </a:extLst>
          </a:blip>
          <a:stretch>
            <a:fillRect/>
          </a:stretch>
        </p:blipFill>
        <p:spPr>
          <a:xfrm rot="10800000" flipH="1">
            <a:off x="34761115" y="3701460"/>
            <a:ext cx="809546" cy="1282423"/>
          </a:xfrm>
          <a:prstGeom prst="rect">
            <a:avLst/>
          </a:prstGeom>
        </p:spPr>
      </p:pic>
      <p:pic>
        <p:nvPicPr>
          <p:cNvPr id="846" name="Grafik 845" descr="Ein Bild, das Vorhang, Natur, Wasserfall, Wasser enthält.&#10;&#10;Automatisch generierte Beschreibung">
            <a:extLst>
              <a:ext uri="{FF2B5EF4-FFF2-40B4-BE49-F238E27FC236}">
                <a16:creationId xmlns:a16="http://schemas.microsoft.com/office/drawing/2014/main" id="{DA5E40AD-C3C3-490D-9C80-579E29D9EE69}"/>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6788961" y="3619724"/>
            <a:ext cx="654720" cy="1338825"/>
          </a:xfrm>
          <a:prstGeom prst="rect">
            <a:avLst/>
          </a:prstGeom>
        </p:spPr>
      </p:pic>
      <p:pic>
        <p:nvPicPr>
          <p:cNvPr id="847" name="Grafik 846" descr="Ein Bild, das Vorhang, Natur, Wasserfall, Wasser enthält.&#10;&#10;Automatisch generierte Beschreibung">
            <a:extLst>
              <a:ext uri="{FF2B5EF4-FFF2-40B4-BE49-F238E27FC236}">
                <a16:creationId xmlns:a16="http://schemas.microsoft.com/office/drawing/2014/main" id="{E6DC82E3-B547-46D8-AF2D-AFFB2A14CE22}"/>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8972317" y="3609474"/>
            <a:ext cx="654720" cy="1304360"/>
          </a:xfrm>
          <a:prstGeom prst="rect">
            <a:avLst/>
          </a:prstGeom>
        </p:spPr>
      </p:pic>
      <p:pic>
        <p:nvPicPr>
          <p:cNvPr id="848" name="Grafik 847" descr="Ein Bild, das Tier enthält.&#10;&#10;Automatisch generierte Beschreibung">
            <a:extLst>
              <a:ext uri="{FF2B5EF4-FFF2-40B4-BE49-F238E27FC236}">
                <a16:creationId xmlns:a16="http://schemas.microsoft.com/office/drawing/2014/main" id="{ED13CC37-9877-4DE1-94A9-72B1B14958CD}"/>
              </a:ext>
            </a:extLst>
          </p:cNvPr>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10614157">
            <a:off x="38682040" y="3678391"/>
            <a:ext cx="809547" cy="1234371"/>
          </a:xfrm>
          <a:prstGeom prst="rect">
            <a:avLst/>
          </a:prstGeom>
        </p:spPr>
      </p:pic>
      <p:pic>
        <p:nvPicPr>
          <p:cNvPr id="849" name="Grafik 848" descr="Ein Bild, das Tier enthält.&#10;&#10;Automatisch generierte Beschreibung">
            <a:extLst>
              <a:ext uri="{FF2B5EF4-FFF2-40B4-BE49-F238E27FC236}">
                <a16:creationId xmlns:a16="http://schemas.microsoft.com/office/drawing/2014/main" id="{8BAE754E-6103-4537-A228-A3AE5467C1DD}"/>
              </a:ext>
            </a:extLst>
          </p:cNvPr>
          <p:cNvPicPr>
            <a:picLocks noChangeAspect="1"/>
          </p:cNvPicPr>
          <p:nvPr/>
        </p:nvPicPr>
        <p:blipFill>
          <a:blip r:embed="rId53" cstate="print">
            <a:extLst>
              <a:ext uri="{28A0092B-C50C-407E-A947-70E740481C1C}">
                <a14:useLocalDpi xmlns:a14="http://schemas.microsoft.com/office/drawing/2010/main" val="0"/>
              </a:ext>
            </a:extLst>
          </a:blip>
          <a:stretch>
            <a:fillRect/>
          </a:stretch>
        </p:blipFill>
        <p:spPr>
          <a:xfrm rot="10800000" flipH="1">
            <a:off x="39040165" y="3662664"/>
            <a:ext cx="722349" cy="1236533"/>
          </a:xfrm>
          <a:prstGeom prst="rect">
            <a:avLst/>
          </a:prstGeom>
        </p:spPr>
      </p:pic>
      <p:pic>
        <p:nvPicPr>
          <p:cNvPr id="850" name="Grafik 849" descr="Ein Bild, das Tier enthält.&#10;&#10;Automatisch generierte Beschreibung">
            <a:extLst>
              <a:ext uri="{FF2B5EF4-FFF2-40B4-BE49-F238E27FC236}">
                <a16:creationId xmlns:a16="http://schemas.microsoft.com/office/drawing/2014/main" id="{39985705-6FD2-48EF-B317-9C03249A535B}"/>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10588740" flipH="1">
            <a:off x="39285278" y="3648379"/>
            <a:ext cx="722349" cy="1247464"/>
          </a:xfrm>
          <a:prstGeom prst="rect">
            <a:avLst/>
          </a:prstGeom>
        </p:spPr>
      </p:pic>
      <p:pic>
        <p:nvPicPr>
          <p:cNvPr id="851" name="Grafik 850" descr="Ein Bild, das Tier enthält.&#10;&#10;Automatisch generierte Beschreibung">
            <a:extLst>
              <a:ext uri="{FF2B5EF4-FFF2-40B4-BE49-F238E27FC236}">
                <a16:creationId xmlns:a16="http://schemas.microsoft.com/office/drawing/2014/main" id="{6C189498-F6A6-4029-983D-B76A627B88AA}"/>
              </a:ext>
            </a:extLst>
          </p:cNvPr>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10800000">
            <a:off x="36481434" y="3673267"/>
            <a:ext cx="809547" cy="1302698"/>
          </a:xfrm>
          <a:prstGeom prst="rect">
            <a:avLst/>
          </a:prstGeom>
        </p:spPr>
      </p:pic>
      <p:pic>
        <p:nvPicPr>
          <p:cNvPr id="852" name="Grafik 851" descr="Ein Bild, das Tier enthält.&#10;&#10;Automatisch generierte Beschreibung">
            <a:extLst>
              <a:ext uri="{FF2B5EF4-FFF2-40B4-BE49-F238E27FC236}">
                <a16:creationId xmlns:a16="http://schemas.microsoft.com/office/drawing/2014/main" id="{C28B06B4-6D06-43CC-B0FF-F54A5BDCF231}"/>
              </a:ext>
            </a:extLst>
          </p:cNvPr>
          <p:cNvPicPr>
            <a:picLocks noChangeAspect="1"/>
          </p:cNvPicPr>
          <p:nvPr/>
        </p:nvPicPr>
        <p:blipFill>
          <a:blip r:embed="rId53" cstate="print">
            <a:extLst>
              <a:ext uri="{28A0092B-C50C-407E-A947-70E740481C1C}">
                <a14:useLocalDpi xmlns:a14="http://schemas.microsoft.com/office/drawing/2010/main" val="0"/>
              </a:ext>
            </a:extLst>
          </a:blip>
          <a:stretch>
            <a:fillRect/>
          </a:stretch>
        </p:blipFill>
        <p:spPr>
          <a:xfrm rot="10800000" flipH="1">
            <a:off x="36840341" y="3678862"/>
            <a:ext cx="722349" cy="1275061"/>
          </a:xfrm>
          <a:prstGeom prst="rect">
            <a:avLst/>
          </a:prstGeom>
        </p:spPr>
      </p:pic>
      <p:pic>
        <p:nvPicPr>
          <p:cNvPr id="853" name="Grafik 852" descr="Ein Bild, das Tier enthält.&#10;&#10;Automatisch generierte Beschreibung">
            <a:extLst>
              <a:ext uri="{FF2B5EF4-FFF2-40B4-BE49-F238E27FC236}">
                <a16:creationId xmlns:a16="http://schemas.microsoft.com/office/drawing/2014/main" id="{146D10E7-382F-4F15-8072-BBB5E0291DFD}"/>
              </a:ext>
            </a:extLst>
          </p:cNvPr>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10588740" flipH="1">
            <a:off x="37086545" y="3659276"/>
            <a:ext cx="722349" cy="1289894"/>
          </a:xfrm>
          <a:prstGeom prst="rect">
            <a:avLst/>
          </a:prstGeom>
        </p:spPr>
      </p:pic>
      <p:sp>
        <p:nvSpPr>
          <p:cNvPr id="863" name="Rechteck 862">
            <a:extLst>
              <a:ext uri="{FF2B5EF4-FFF2-40B4-BE49-F238E27FC236}">
                <a16:creationId xmlns:a16="http://schemas.microsoft.com/office/drawing/2014/main" id="{F18B0438-E437-4578-B636-FE0A6152C5BF}"/>
              </a:ext>
            </a:extLst>
          </p:cNvPr>
          <p:cNvSpPr/>
          <p:nvPr/>
        </p:nvSpPr>
        <p:spPr>
          <a:xfrm>
            <a:off x="19243387" y="27155672"/>
            <a:ext cx="1602561" cy="773522"/>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64" name="Grafik 863" descr="Ein Bild, das Stern, schwarz, blau, legend enthält.&#10;&#10;Automatisch generierte Beschreibung">
            <a:extLst>
              <a:ext uri="{FF2B5EF4-FFF2-40B4-BE49-F238E27FC236}">
                <a16:creationId xmlns:a16="http://schemas.microsoft.com/office/drawing/2014/main" id="{F072404E-44B9-43CF-9ADC-C0E5BDD63448}"/>
              </a:ext>
            </a:extLst>
          </p:cNvPr>
          <p:cNvPicPr>
            <a:picLocks noChangeAspect="1"/>
          </p:cNvPicPr>
          <p:nvPr/>
        </p:nvPicPr>
        <p:blipFill>
          <a:blip r:embed="rId41" cstate="print">
            <a:extLst>
              <a:ext uri="{28A0092B-C50C-407E-A947-70E740481C1C}">
                <a14:useLocalDpi xmlns:a14="http://schemas.microsoft.com/office/drawing/2010/main" val="0"/>
              </a:ext>
            </a:extLst>
          </a:blip>
          <a:stretch>
            <a:fillRect/>
          </a:stretch>
        </p:blipFill>
        <p:spPr>
          <a:xfrm rot="7276801">
            <a:off x="19602859" y="27420605"/>
            <a:ext cx="636740" cy="678104"/>
          </a:xfrm>
          <a:prstGeom prst="rect">
            <a:avLst/>
          </a:prstGeom>
        </p:spPr>
      </p:pic>
      <p:pic>
        <p:nvPicPr>
          <p:cNvPr id="865" name="Grafik 864">
            <a:extLst>
              <a:ext uri="{FF2B5EF4-FFF2-40B4-BE49-F238E27FC236}">
                <a16:creationId xmlns:a16="http://schemas.microsoft.com/office/drawing/2014/main" id="{EF7FC312-1CDA-4A43-8967-B2BC0838DEBA}"/>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rot="19207883">
            <a:off x="18992980" y="26937489"/>
            <a:ext cx="1314984" cy="1314984"/>
          </a:xfrm>
          <a:prstGeom prst="rect">
            <a:avLst/>
          </a:prstGeom>
        </p:spPr>
      </p:pic>
      <p:pic>
        <p:nvPicPr>
          <p:cNvPr id="866" name="Grafik 865" descr="Ein Bild, das Tisch, schwarz, dunkel, weiß enthält.&#10;&#10;Automatisch generierte Beschreibung">
            <a:extLst>
              <a:ext uri="{FF2B5EF4-FFF2-40B4-BE49-F238E27FC236}">
                <a16:creationId xmlns:a16="http://schemas.microsoft.com/office/drawing/2014/main" id="{2BF1004B-FF9A-45D8-8CD4-5C62BDE6C615}"/>
              </a:ext>
            </a:extLst>
          </p:cNvPr>
          <p:cNvPicPr>
            <a:picLocks noChangeAspect="1"/>
          </p:cNvPicPr>
          <p:nvPr/>
        </p:nvPicPr>
        <p:blipFill>
          <a:blip r:embed="rId42" cstate="print">
            <a:extLst>
              <a:ext uri="{28A0092B-C50C-407E-A947-70E740481C1C}">
                <a14:useLocalDpi xmlns:a14="http://schemas.microsoft.com/office/drawing/2010/main" val="0"/>
              </a:ext>
            </a:extLst>
          </a:blip>
          <a:stretch>
            <a:fillRect/>
          </a:stretch>
        </p:blipFill>
        <p:spPr>
          <a:xfrm rot="12240631">
            <a:off x="19445468" y="26964005"/>
            <a:ext cx="958359" cy="941397"/>
          </a:xfrm>
          <a:prstGeom prst="rect">
            <a:avLst/>
          </a:prstGeom>
        </p:spPr>
      </p:pic>
      <p:pic>
        <p:nvPicPr>
          <p:cNvPr id="867" name="Grafik 866" descr="Ein Bild, das Tisch, schwarz, dunkel, weiß enthält.&#10;&#10;Automatisch generierte Beschreibung">
            <a:extLst>
              <a:ext uri="{FF2B5EF4-FFF2-40B4-BE49-F238E27FC236}">
                <a16:creationId xmlns:a16="http://schemas.microsoft.com/office/drawing/2014/main" id="{FF9F8319-2622-4F44-A12E-FA7449B24F8A}"/>
              </a:ext>
            </a:extLst>
          </p:cNvPr>
          <p:cNvPicPr>
            <a:picLocks noChangeAspect="1"/>
          </p:cNvPicPr>
          <p:nvPr/>
        </p:nvPicPr>
        <p:blipFill>
          <a:blip r:embed="rId42" cstate="print">
            <a:extLst>
              <a:ext uri="{28A0092B-C50C-407E-A947-70E740481C1C}">
                <a14:useLocalDpi xmlns:a14="http://schemas.microsoft.com/office/drawing/2010/main" val="0"/>
              </a:ext>
            </a:extLst>
          </a:blip>
          <a:stretch>
            <a:fillRect/>
          </a:stretch>
        </p:blipFill>
        <p:spPr>
          <a:xfrm rot="15359142">
            <a:off x="19078253" y="26848047"/>
            <a:ext cx="958359" cy="941397"/>
          </a:xfrm>
          <a:prstGeom prst="rect">
            <a:avLst/>
          </a:prstGeom>
        </p:spPr>
      </p:pic>
      <p:pic>
        <p:nvPicPr>
          <p:cNvPr id="868" name="Grafik 867">
            <a:extLst>
              <a:ext uri="{FF2B5EF4-FFF2-40B4-BE49-F238E27FC236}">
                <a16:creationId xmlns:a16="http://schemas.microsoft.com/office/drawing/2014/main" id="{61469D72-0825-4732-8FBF-421D002BBFE5}"/>
              </a:ext>
            </a:extLst>
          </p:cNvPr>
          <p:cNvPicPr>
            <a:picLocks noChangeAspect="1"/>
          </p:cNvPicPr>
          <p:nvPr/>
        </p:nvPicPr>
        <p:blipFill>
          <a:blip r:embed="rId43" cstate="print">
            <a:extLst>
              <a:ext uri="{28A0092B-C50C-407E-A947-70E740481C1C}">
                <a14:useLocalDpi xmlns:a14="http://schemas.microsoft.com/office/drawing/2010/main" val="0"/>
              </a:ext>
            </a:extLst>
          </a:blip>
          <a:stretch>
            <a:fillRect/>
          </a:stretch>
        </p:blipFill>
        <p:spPr>
          <a:xfrm rot="7947675" flipH="1" flipV="1">
            <a:off x="19097214" y="26902987"/>
            <a:ext cx="790390" cy="790390"/>
          </a:xfrm>
          <a:prstGeom prst="rect">
            <a:avLst/>
          </a:prstGeom>
        </p:spPr>
      </p:pic>
      <p:pic>
        <p:nvPicPr>
          <p:cNvPr id="869" name="Grafik 868">
            <a:extLst>
              <a:ext uri="{FF2B5EF4-FFF2-40B4-BE49-F238E27FC236}">
                <a16:creationId xmlns:a16="http://schemas.microsoft.com/office/drawing/2014/main" id="{655F8258-230D-41F5-A442-849DFA030C4C}"/>
              </a:ext>
            </a:extLst>
          </p:cNvPr>
          <p:cNvPicPr>
            <a:picLocks noChangeAspect="1"/>
          </p:cNvPicPr>
          <p:nvPr/>
        </p:nvPicPr>
        <p:blipFill>
          <a:blip r:embed="rId44" cstate="print">
            <a:extLst>
              <a:ext uri="{28A0092B-C50C-407E-A947-70E740481C1C}">
                <a14:useLocalDpi xmlns:a14="http://schemas.microsoft.com/office/drawing/2010/main" val="0"/>
              </a:ext>
            </a:extLst>
          </a:blip>
          <a:stretch>
            <a:fillRect/>
          </a:stretch>
        </p:blipFill>
        <p:spPr>
          <a:xfrm rot="12323288" flipV="1">
            <a:off x="19657931" y="26764760"/>
            <a:ext cx="971531" cy="971531"/>
          </a:xfrm>
          <a:prstGeom prst="rect">
            <a:avLst/>
          </a:prstGeom>
        </p:spPr>
      </p:pic>
      <p:pic>
        <p:nvPicPr>
          <p:cNvPr id="870" name="Grafik 869" descr="Ein Bild, das Tier enthält.&#10;&#10;Automatisch generierte Beschreibung">
            <a:extLst>
              <a:ext uri="{FF2B5EF4-FFF2-40B4-BE49-F238E27FC236}">
                <a16:creationId xmlns:a16="http://schemas.microsoft.com/office/drawing/2014/main" id="{3722FDC1-0322-4B10-BA43-2906AFDA233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11173526">
            <a:off x="18838272" y="26869605"/>
            <a:ext cx="1541296" cy="2088175"/>
          </a:xfrm>
          <a:prstGeom prst="rect">
            <a:avLst/>
          </a:prstGeom>
        </p:spPr>
      </p:pic>
      <p:pic>
        <p:nvPicPr>
          <p:cNvPr id="871" name="Grafik 870" descr="Ein Bild, das Tier enthält.&#10;&#10;Automatisch generierte Beschreibung">
            <a:extLst>
              <a:ext uri="{FF2B5EF4-FFF2-40B4-BE49-F238E27FC236}">
                <a16:creationId xmlns:a16="http://schemas.microsoft.com/office/drawing/2014/main" id="{990AFAA0-5C5A-4030-BE93-10AAC3B52CF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9818836">
            <a:off x="19466378" y="27183361"/>
            <a:ext cx="1185319" cy="1814674"/>
          </a:xfrm>
          <a:prstGeom prst="rect">
            <a:avLst/>
          </a:prstGeom>
        </p:spPr>
      </p:pic>
      <p:pic>
        <p:nvPicPr>
          <p:cNvPr id="872" name="Grafik 871" descr="Ein Bild, das Tier enthält.&#10;&#10;Automatisch generierte Beschreibung">
            <a:extLst>
              <a:ext uri="{FF2B5EF4-FFF2-40B4-BE49-F238E27FC236}">
                <a16:creationId xmlns:a16="http://schemas.microsoft.com/office/drawing/2014/main" id="{E601646B-D826-4E08-AAB5-EE9D06DCBE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20531622">
            <a:off x="19701190" y="27916304"/>
            <a:ext cx="838256" cy="1117071"/>
          </a:xfrm>
          <a:prstGeom prst="rect">
            <a:avLst/>
          </a:prstGeom>
        </p:spPr>
      </p:pic>
      <p:sp>
        <p:nvSpPr>
          <p:cNvPr id="874" name="Ellipse 873">
            <a:extLst>
              <a:ext uri="{FF2B5EF4-FFF2-40B4-BE49-F238E27FC236}">
                <a16:creationId xmlns:a16="http://schemas.microsoft.com/office/drawing/2014/main" id="{30A55860-AB27-4D14-B23F-1F76E2FED0C6}"/>
              </a:ext>
            </a:extLst>
          </p:cNvPr>
          <p:cNvSpPr/>
          <p:nvPr/>
        </p:nvSpPr>
        <p:spPr>
          <a:xfrm>
            <a:off x="11730083" y="6780509"/>
            <a:ext cx="8640000" cy="8640000"/>
          </a:xfrm>
          <a:prstGeom prst="ellipse">
            <a:avLst/>
          </a:prstGeom>
          <a:solidFill>
            <a:schemeClr val="accent1">
              <a:lumMod val="60000"/>
              <a:lumOff val="40000"/>
            </a:schemeClr>
          </a:solidFill>
          <a:ln w="127000">
            <a:solidFill>
              <a:srgbClr val="002060"/>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75" name="Ellipse 874">
            <a:extLst>
              <a:ext uri="{FF2B5EF4-FFF2-40B4-BE49-F238E27FC236}">
                <a16:creationId xmlns:a16="http://schemas.microsoft.com/office/drawing/2014/main" id="{D671D5A5-6C62-48E1-852D-76CD60335AF0}"/>
              </a:ext>
            </a:extLst>
          </p:cNvPr>
          <p:cNvSpPr/>
          <p:nvPr/>
        </p:nvSpPr>
        <p:spPr>
          <a:xfrm>
            <a:off x="13905313" y="11964469"/>
            <a:ext cx="4320000" cy="2160000"/>
          </a:xfrm>
          <a:prstGeom prst="ellipse">
            <a:avLst/>
          </a:prstGeom>
          <a:solidFill>
            <a:srgbClr val="C00000"/>
          </a:solidFill>
          <a:ln w="76200">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sz="3200" b="1" dirty="0" err="1">
                <a:latin typeface="Arial Black" panose="020B0A04020102020204" pitchFamily="34" charset="0"/>
              </a:rPr>
              <a:t>Proximate</a:t>
            </a:r>
            <a:r>
              <a:rPr lang="de-DE" sz="3200" b="1" dirty="0">
                <a:latin typeface="Arial Black" panose="020B0A04020102020204" pitchFamily="34" charset="0"/>
              </a:rPr>
              <a:t> </a:t>
            </a:r>
            <a:r>
              <a:rPr lang="de-DE" sz="3200" b="1" dirty="0" err="1">
                <a:latin typeface="Arial Black" panose="020B0A04020102020204" pitchFamily="34" charset="0"/>
              </a:rPr>
              <a:t>Causes</a:t>
            </a:r>
            <a:endParaRPr lang="de-DE" sz="3200" b="1" dirty="0">
              <a:latin typeface="Arial Black" panose="020B0A04020102020204" pitchFamily="34" charset="0"/>
            </a:endParaRPr>
          </a:p>
        </p:txBody>
      </p:sp>
      <p:sp>
        <p:nvSpPr>
          <p:cNvPr id="876" name="Ellipse 875">
            <a:extLst>
              <a:ext uri="{FF2B5EF4-FFF2-40B4-BE49-F238E27FC236}">
                <a16:creationId xmlns:a16="http://schemas.microsoft.com/office/drawing/2014/main" id="{7E642781-95EA-4A50-B245-CD22F25F89F2}"/>
              </a:ext>
            </a:extLst>
          </p:cNvPr>
          <p:cNvSpPr/>
          <p:nvPr/>
        </p:nvSpPr>
        <p:spPr>
          <a:xfrm>
            <a:off x="13905312" y="7969833"/>
            <a:ext cx="4320000" cy="2160000"/>
          </a:xfrm>
          <a:prstGeom prst="ellipse">
            <a:avLst/>
          </a:prstGeom>
          <a:solidFill>
            <a:schemeClr val="tx2">
              <a:lumMod val="75000"/>
            </a:schemeClr>
          </a:solidFill>
          <a:ln w="76200">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3200" b="1" dirty="0" err="1">
                <a:latin typeface="Arial Black" panose="020B0A04020102020204" pitchFamily="34" charset="0"/>
              </a:rPr>
              <a:t>Driving</a:t>
            </a:r>
            <a:r>
              <a:rPr lang="de-DE" sz="3200" b="1" dirty="0">
                <a:latin typeface="Arial Black" panose="020B0A04020102020204" pitchFamily="34" charset="0"/>
              </a:rPr>
              <a:t> Forces</a:t>
            </a:r>
          </a:p>
        </p:txBody>
      </p:sp>
      <p:sp>
        <p:nvSpPr>
          <p:cNvPr id="877" name="Pfeil: nach links gekrümmt 876">
            <a:extLst>
              <a:ext uri="{FF2B5EF4-FFF2-40B4-BE49-F238E27FC236}">
                <a16:creationId xmlns:a16="http://schemas.microsoft.com/office/drawing/2014/main" id="{34C0750A-A014-414D-8678-F14EE04FC2F2}"/>
              </a:ext>
            </a:extLst>
          </p:cNvPr>
          <p:cNvSpPr/>
          <p:nvPr/>
        </p:nvSpPr>
        <p:spPr>
          <a:xfrm flipV="1">
            <a:off x="18049240" y="8412244"/>
            <a:ext cx="1613013" cy="4958970"/>
          </a:xfrm>
          <a:prstGeom prst="curvedLeftArrow">
            <a:avLst>
              <a:gd name="adj1" fmla="val 39999"/>
              <a:gd name="adj2" fmla="val 78178"/>
              <a:gd name="adj3" fmla="val 25000"/>
            </a:avLst>
          </a:prstGeom>
          <a:solidFill>
            <a:srgbClr val="92D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878" name="Pfeil: nach links gekrümmt 877">
            <a:extLst>
              <a:ext uri="{FF2B5EF4-FFF2-40B4-BE49-F238E27FC236}">
                <a16:creationId xmlns:a16="http://schemas.microsoft.com/office/drawing/2014/main" id="{B3EA485A-ABBD-43CE-AE92-89487DC06E94}"/>
              </a:ext>
            </a:extLst>
          </p:cNvPr>
          <p:cNvSpPr/>
          <p:nvPr/>
        </p:nvSpPr>
        <p:spPr>
          <a:xfrm rot="16200000" flipV="1">
            <a:off x="15650781" y="6529089"/>
            <a:ext cx="761895" cy="2507226"/>
          </a:xfrm>
          <a:prstGeom prst="curvedLeftArrow">
            <a:avLst>
              <a:gd name="adj1" fmla="val 39999"/>
              <a:gd name="adj2" fmla="val 78178"/>
              <a:gd name="adj3" fmla="val 28763"/>
            </a:avLst>
          </a:prstGeom>
          <a:solidFill>
            <a:schemeClr val="tx2">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879" name="Pfeil: nach links gekrümmt 878">
            <a:extLst>
              <a:ext uri="{FF2B5EF4-FFF2-40B4-BE49-F238E27FC236}">
                <a16:creationId xmlns:a16="http://schemas.microsoft.com/office/drawing/2014/main" id="{3E860AC4-EF26-47B4-ACF4-EB57E3048DE5}"/>
              </a:ext>
            </a:extLst>
          </p:cNvPr>
          <p:cNvSpPr/>
          <p:nvPr/>
        </p:nvSpPr>
        <p:spPr>
          <a:xfrm rot="5400000" flipV="1">
            <a:off x="15684364" y="9034560"/>
            <a:ext cx="761895" cy="2507226"/>
          </a:xfrm>
          <a:prstGeom prst="curvedLeftArrow">
            <a:avLst>
              <a:gd name="adj1" fmla="val 39999"/>
              <a:gd name="adj2" fmla="val 78178"/>
              <a:gd name="adj3" fmla="val 28763"/>
            </a:avLst>
          </a:prstGeom>
          <a:solidFill>
            <a:schemeClr val="tx2">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880" name="Pfeil: nach links gekrümmt 879">
            <a:extLst>
              <a:ext uri="{FF2B5EF4-FFF2-40B4-BE49-F238E27FC236}">
                <a16:creationId xmlns:a16="http://schemas.microsoft.com/office/drawing/2014/main" id="{2C0E497E-B8FB-4E4B-9BE8-02D27E5EB7DE}"/>
              </a:ext>
            </a:extLst>
          </p:cNvPr>
          <p:cNvSpPr/>
          <p:nvPr/>
        </p:nvSpPr>
        <p:spPr>
          <a:xfrm rot="5400000" flipV="1">
            <a:off x="15717949" y="13057986"/>
            <a:ext cx="761895" cy="2507226"/>
          </a:xfrm>
          <a:prstGeom prst="curvedLeftArrow">
            <a:avLst>
              <a:gd name="adj1" fmla="val 39999"/>
              <a:gd name="adj2" fmla="val 78178"/>
              <a:gd name="adj3" fmla="val 2876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881" name="Pfeil: nach links gekrümmt 880">
            <a:extLst>
              <a:ext uri="{FF2B5EF4-FFF2-40B4-BE49-F238E27FC236}">
                <a16:creationId xmlns:a16="http://schemas.microsoft.com/office/drawing/2014/main" id="{1ACACB99-9CC4-4E0F-A36E-010C63BCB899}"/>
              </a:ext>
            </a:extLst>
          </p:cNvPr>
          <p:cNvSpPr/>
          <p:nvPr/>
        </p:nvSpPr>
        <p:spPr>
          <a:xfrm rot="16200000" flipV="1">
            <a:off x="15684364" y="10535677"/>
            <a:ext cx="761895" cy="2507226"/>
          </a:xfrm>
          <a:prstGeom prst="curvedLeftArrow">
            <a:avLst>
              <a:gd name="adj1" fmla="val 39999"/>
              <a:gd name="adj2" fmla="val 78178"/>
              <a:gd name="adj3" fmla="val 2876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
        <p:nvSpPr>
          <p:cNvPr id="882" name="Pfeil: nach links gekrümmt 881">
            <a:extLst>
              <a:ext uri="{FF2B5EF4-FFF2-40B4-BE49-F238E27FC236}">
                <a16:creationId xmlns:a16="http://schemas.microsoft.com/office/drawing/2014/main" id="{93C418A2-7D1A-4E2C-81B4-8E09CDA9B0F4}"/>
              </a:ext>
            </a:extLst>
          </p:cNvPr>
          <p:cNvSpPr/>
          <p:nvPr/>
        </p:nvSpPr>
        <p:spPr>
          <a:xfrm rot="10800000" flipV="1">
            <a:off x="12436578" y="8615329"/>
            <a:ext cx="1644803" cy="4958971"/>
          </a:xfrm>
          <a:prstGeom prst="curvedLeftArrow">
            <a:avLst>
              <a:gd name="adj1" fmla="val 39999"/>
              <a:gd name="adj2" fmla="val 78178"/>
              <a:gd name="adj3" fmla="val 25000"/>
            </a:avLst>
          </a:prstGeom>
          <a:solidFill>
            <a:srgbClr val="92D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cxnSp>
        <p:nvCxnSpPr>
          <p:cNvPr id="519" name="Gerade Verbindung mit Pfeil 518">
            <a:extLst>
              <a:ext uri="{FF2B5EF4-FFF2-40B4-BE49-F238E27FC236}">
                <a16:creationId xmlns:a16="http://schemas.microsoft.com/office/drawing/2014/main" id="{2CD3F514-A694-403C-981E-6EBCA8BDA7DB}"/>
              </a:ext>
            </a:extLst>
          </p:cNvPr>
          <p:cNvCxnSpPr>
            <a:cxnSpLocks/>
          </p:cNvCxnSpPr>
          <p:nvPr/>
        </p:nvCxnSpPr>
        <p:spPr>
          <a:xfrm>
            <a:off x="2895604" y="3147923"/>
            <a:ext cx="3045045" cy="28757"/>
          </a:xfrm>
          <a:prstGeom prst="straightConnector1">
            <a:avLst/>
          </a:prstGeom>
          <a:ln w="190500">
            <a:solidFill>
              <a:srgbClr val="004A99"/>
            </a:solidFill>
            <a:prstDash val="sysDot"/>
            <a:tailEnd type="stealth"/>
          </a:ln>
        </p:spPr>
        <p:style>
          <a:lnRef idx="1">
            <a:schemeClr val="accent1"/>
          </a:lnRef>
          <a:fillRef idx="0">
            <a:schemeClr val="accent1"/>
          </a:fillRef>
          <a:effectRef idx="0">
            <a:schemeClr val="accent1"/>
          </a:effectRef>
          <a:fontRef idx="minor">
            <a:schemeClr val="tx1"/>
          </a:fontRef>
        </p:style>
      </p:cxnSp>
      <p:pic>
        <p:nvPicPr>
          <p:cNvPr id="554" name="Grafik 553" descr="Ein Bild, das Licht enthält.&#10;&#10;Automatisch generierte Beschreibung">
            <a:extLst>
              <a:ext uri="{FF2B5EF4-FFF2-40B4-BE49-F238E27FC236}">
                <a16:creationId xmlns:a16="http://schemas.microsoft.com/office/drawing/2014/main" id="{71B4A576-E1F1-4D30-B8BA-4820A41D38D6}"/>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279765" y="20578184"/>
            <a:ext cx="887932" cy="823258"/>
          </a:xfrm>
          <a:prstGeom prst="rect">
            <a:avLst/>
          </a:prstGeom>
        </p:spPr>
      </p:pic>
      <p:sp>
        <p:nvSpPr>
          <p:cNvPr id="2762" name="Textfeld 2761">
            <a:extLst>
              <a:ext uri="{FF2B5EF4-FFF2-40B4-BE49-F238E27FC236}">
                <a16:creationId xmlns:a16="http://schemas.microsoft.com/office/drawing/2014/main" id="{961844A1-744C-4CEE-A7D5-4E9649CB949C}"/>
              </a:ext>
            </a:extLst>
          </p:cNvPr>
          <p:cNvSpPr txBox="1"/>
          <p:nvPr/>
        </p:nvSpPr>
        <p:spPr>
          <a:xfrm rot="16200000">
            <a:off x="-4315550" y="10832602"/>
            <a:ext cx="11501387" cy="400110"/>
          </a:xfrm>
          <a:prstGeom prst="rect">
            <a:avLst/>
          </a:prstGeom>
          <a:solidFill>
            <a:schemeClr val="tx2">
              <a:lumMod val="50000"/>
            </a:schemeClr>
          </a:solidFill>
          <a:ln>
            <a:solidFill>
              <a:schemeClr val="bg1">
                <a:lumMod val="95000"/>
              </a:schemeClr>
            </a:solidFill>
          </a:ln>
        </p:spPr>
        <p:txBody>
          <a:bodyPr wrap="square" rtlCol="0" anchor="ctr">
            <a:spAutoFit/>
          </a:bodyPr>
          <a:lstStyle/>
          <a:p>
            <a:pPr algn="ctr"/>
            <a:r>
              <a:rPr lang="de-DE" sz="2000" i="1" dirty="0">
                <a:solidFill>
                  <a:schemeClr val="tx2">
                    <a:lumMod val="20000"/>
                    <a:lumOff val="80000"/>
                  </a:schemeClr>
                </a:solidFill>
                <a:latin typeface="Arial" panose="020B0604020202020204" pitchFamily="34" charset="0"/>
                <a:cs typeface="Arial" panose="020B0604020202020204" pitchFamily="34" charset="0"/>
              </a:rPr>
              <a:t>Theorie-Konzept nach Geist, </a:t>
            </a:r>
            <a:r>
              <a:rPr lang="de-DE" sz="2000" i="1" dirty="0" err="1">
                <a:solidFill>
                  <a:schemeClr val="tx2">
                    <a:lumMod val="20000"/>
                    <a:lumOff val="80000"/>
                  </a:schemeClr>
                </a:solidFill>
                <a:latin typeface="Arial" panose="020B0604020202020204" pitchFamily="34" charset="0"/>
                <a:cs typeface="Arial" panose="020B0604020202020204" pitchFamily="34" charset="0"/>
              </a:rPr>
              <a:t>Lambin</a:t>
            </a:r>
            <a:r>
              <a:rPr lang="de-DE" sz="2000" i="1" dirty="0">
                <a:solidFill>
                  <a:schemeClr val="tx2">
                    <a:lumMod val="20000"/>
                    <a:lumOff val="80000"/>
                  </a:schemeClr>
                </a:solidFill>
                <a:latin typeface="Arial" panose="020B0604020202020204" pitchFamily="34" charset="0"/>
                <a:cs typeface="Arial" panose="020B0604020202020204" pitchFamily="34" charset="0"/>
              </a:rPr>
              <a:t> (2002)</a:t>
            </a:r>
          </a:p>
        </p:txBody>
      </p:sp>
      <p:sp>
        <p:nvSpPr>
          <p:cNvPr id="556" name="Rechteck 555">
            <a:extLst>
              <a:ext uri="{FF2B5EF4-FFF2-40B4-BE49-F238E27FC236}">
                <a16:creationId xmlns:a16="http://schemas.microsoft.com/office/drawing/2014/main" id="{94BE67DF-A464-45C8-86E3-2C439030C1F0}"/>
              </a:ext>
            </a:extLst>
          </p:cNvPr>
          <p:cNvSpPr/>
          <p:nvPr/>
        </p:nvSpPr>
        <p:spPr>
          <a:xfrm>
            <a:off x="3824171" y="22587659"/>
            <a:ext cx="3602972" cy="2164008"/>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Abgenutztes u. überlastetes Kanalsystem</a:t>
            </a:r>
          </a:p>
        </p:txBody>
      </p:sp>
      <p:sp>
        <p:nvSpPr>
          <p:cNvPr id="557" name="Rechteck 556">
            <a:extLst>
              <a:ext uri="{FF2B5EF4-FFF2-40B4-BE49-F238E27FC236}">
                <a16:creationId xmlns:a16="http://schemas.microsoft.com/office/drawing/2014/main" id="{F12A0370-FE3F-4691-A595-2437BD62B54D}"/>
              </a:ext>
            </a:extLst>
          </p:cNvPr>
          <p:cNvSpPr/>
          <p:nvPr/>
        </p:nvSpPr>
        <p:spPr>
          <a:xfrm>
            <a:off x="7942018" y="22565793"/>
            <a:ext cx="3602971" cy="2185874"/>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Miss-management</a:t>
            </a:r>
          </a:p>
        </p:txBody>
      </p:sp>
      <p:sp>
        <p:nvSpPr>
          <p:cNvPr id="558" name="Rechteck 557">
            <a:extLst>
              <a:ext uri="{FF2B5EF4-FFF2-40B4-BE49-F238E27FC236}">
                <a16:creationId xmlns:a16="http://schemas.microsoft.com/office/drawing/2014/main" id="{3081A9D3-E42C-48B2-86D8-9A843CF481AA}"/>
              </a:ext>
            </a:extLst>
          </p:cNvPr>
          <p:cNvSpPr/>
          <p:nvPr/>
        </p:nvSpPr>
        <p:spPr>
          <a:xfrm>
            <a:off x="17932130" y="22602970"/>
            <a:ext cx="3602971" cy="2184878"/>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Verbrauch / Konsum</a:t>
            </a:r>
          </a:p>
        </p:txBody>
      </p:sp>
      <p:sp>
        <p:nvSpPr>
          <p:cNvPr id="559" name="Rechteck 558">
            <a:extLst>
              <a:ext uri="{FF2B5EF4-FFF2-40B4-BE49-F238E27FC236}">
                <a16:creationId xmlns:a16="http://schemas.microsoft.com/office/drawing/2014/main" id="{8F41CB5E-EA58-4A2D-B7AF-060021CB25E2}"/>
              </a:ext>
            </a:extLst>
          </p:cNvPr>
          <p:cNvSpPr/>
          <p:nvPr/>
        </p:nvSpPr>
        <p:spPr>
          <a:xfrm>
            <a:off x="32168741" y="22588954"/>
            <a:ext cx="3591866" cy="2192692"/>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Grünflächen-Verlust</a:t>
            </a:r>
          </a:p>
        </p:txBody>
      </p:sp>
      <p:sp>
        <p:nvSpPr>
          <p:cNvPr id="560" name="Rechteck 559">
            <a:extLst>
              <a:ext uri="{FF2B5EF4-FFF2-40B4-BE49-F238E27FC236}">
                <a16:creationId xmlns:a16="http://schemas.microsoft.com/office/drawing/2014/main" id="{71161B14-03E0-436B-91B6-50DC776CBF69}"/>
              </a:ext>
            </a:extLst>
          </p:cNvPr>
          <p:cNvSpPr/>
          <p:nvPr/>
        </p:nvSpPr>
        <p:spPr>
          <a:xfrm>
            <a:off x="23821766" y="22592369"/>
            <a:ext cx="3575799" cy="2175458"/>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Ver-</a:t>
            </a:r>
            <a:r>
              <a:rPr lang="de-DE" sz="3200" b="1" dirty="0" err="1">
                <a:solidFill>
                  <a:schemeClr val="bg1"/>
                </a:solidFill>
                <a:latin typeface="Arial Black" panose="020B0A04020102020204" pitchFamily="34" charset="0"/>
                <a:cs typeface="Arial" panose="020B0604020202020204" pitchFamily="34" charset="0"/>
              </a:rPr>
              <a:t>schmutzung</a:t>
            </a:r>
            <a:endParaRPr lang="de-DE" sz="3200" b="1" dirty="0">
              <a:solidFill>
                <a:schemeClr val="bg1"/>
              </a:solidFill>
              <a:latin typeface="Arial Black" panose="020B0A04020102020204" pitchFamily="34" charset="0"/>
              <a:cs typeface="Arial" panose="020B0604020202020204" pitchFamily="34" charset="0"/>
            </a:endParaRPr>
          </a:p>
        </p:txBody>
      </p:sp>
      <p:sp>
        <p:nvSpPr>
          <p:cNvPr id="561" name="Rechteck 560">
            <a:extLst>
              <a:ext uri="{FF2B5EF4-FFF2-40B4-BE49-F238E27FC236}">
                <a16:creationId xmlns:a16="http://schemas.microsoft.com/office/drawing/2014/main" id="{45B88DF8-DDC1-4BDD-8A08-7DD27B8F0BFD}"/>
              </a:ext>
            </a:extLst>
          </p:cNvPr>
          <p:cNvSpPr/>
          <p:nvPr/>
        </p:nvSpPr>
        <p:spPr>
          <a:xfrm>
            <a:off x="12059864" y="22588954"/>
            <a:ext cx="3585601" cy="2192692"/>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Privatisierung</a:t>
            </a:r>
          </a:p>
        </p:txBody>
      </p:sp>
      <p:sp>
        <p:nvSpPr>
          <p:cNvPr id="562" name="Rechteck 561">
            <a:extLst>
              <a:ext uri="{FF2B5EF4-FFF2-40B4-BE49-F238E27FC236}">
                <a16:creationId xmlns:a16="http://schemas.microsoft.com/office/drawing/2014/main" id="{D740E1F3-DD10-4D0A-A1A9-ECC413D124B9}"/>
              </a:ext>
            </a:extLst>
          </p:cNvPr>
          <p:cNvSpPr/>
          <p:nvPr/>
        </p:nvSpPr>
        <p:spPr>
          <a:xfrm>
            <a:off x="28001612" y="22602970"/>
            <a:ext cx="3563082" cy="2178676"/>
          </a:xfrm>
          <a:prstGeom prst="rect">
            <a:avLst/>
          </a:prstGeom>
          <a:solidFill>
            <a:srgbClr val="9E0000"/>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50000"/>
              </a:lnSpc>
            </a:pPr>
            <a:r>
              <a:rPr lang="de-DE" sz="3200" b="1" dirty="0">
                <a:solidFill>
                  <a:schemeClr val="bg1"/>
                </a:solidFill>
                <a:latin typeface="Arial Black" panose="020B0A04020102020204" pitchFamily="34" charset="0"/>
                <a:cs typeface="Arial" panose="020B0604020202020204" pitchFamily="34" charset="0"/>
              </a:rPr>
              <a:t>Migration</a:t>
            </a:r>
          </a:p>
        </p:txBody>
      </p:sp>
      <p:pic>
        <p:nvPicPr>
          <p:cNvPr id="563" name="Grafik 562" descr="Ein Bild, das Strand enthält.&#10;&#10;Automatisch generierte Beschreibung">
            <a:extLst>
              <a:ext uri="{FF2B5EF4-FFF2-40B4-BE49-F238E27FC236}">
                <a16:creationId xmlns:a16="http://schemas.microsoft.com/office/drawing/2014/main" id="{536EFD92-9249-43FA-840E-180B2D98A81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119694" y="20559055"/>
            <a:ext cx="4754732" cy="611868"/>
          </a:xfrm>
          <a:prstGeom prst="rect">
            <a:avLst/>
          </a:prstGeom>
        </p:spPr>
      </p:pic>
      <p:pic>
        <p:nvPicPr>
          <p:cNvPr id="565" name="Grafik 564" descr="Ein Bild, das Strand enthält.&#10;&#10;Automatisch generierte Beschreibung">
            <a:extLst>
              <a:ext uri="{FF2B5EF4-FFF2-40B4-BE49-F238E27FC236}">
                <a16:creationId xmlns:a16="http://schemas.microsoft.com/office/drawing/2014/main" id="{5D0DBD48-4333-424B-9E76-A5442429BF9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744500" y="20566158"/>
            <a:ext cx="4754732" cy="611868"/>
          </a:xfrm>
          <a:prstGeom prst="rect">
            <a:avLst/>
          </a:prstGeom>
        </p:spPr>
      </p:pic>
      <p:pic>
        <p:nvPicPr>
          <p:cNvPr id="568" name="Grafik 567" descr="Ein Bild, das Strand enthält.&#10;&#10;Automatisch generierte Beschreibung">
            <a:extLst>
              <a:ext uri="{FF2B5EF4-FFF2-40B4-BE49-F238E27FC236}">
                <a16:creationId xmlns:a16="http://schemas.microsoft.com/office/drawing/2014/main" id="{AF019BD0-C054-4601-B66C-62DFDE49913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5400000">
            <a:off x="28788537" y="19384695"/>
            <a:ext cx="1437796" cy="636014"/>
          </a:xfrm>
          <a:prstGeom prst="rect">
            <a:avLst/>
          </a:prstGeom>
        </p:spPr>
      </p:pic>
      <p:pic>
        <p:nvPicPr>
          <p:cNvPr id="569" name="Grafik 568" descr="Ein Bild, das Licht enthält.&#10;&#10;Automatisch generierte Beschreibung">
            <a:extLst>
              <a:ext uri="{FF2B5EF4-FFF2-40B4-BE49-F238E27FC236}">
                <a16:creationId xmlns:a16="http://schemas.microsoft.com/office/drawing/2014/main" id="{B3860FD7-BF63-48B8-B5E1-F4A77373B486}"/>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rot="10800000">
            <a:off x="28923017" y="20336134"/>
            <a:ext cx="887932" cy="823258"/>
          </a:xfrm>
          <a:prstGeom prst="rect">
            <a:avLst/>
          </a:prstGeom>
        </p:spPr>
      </p:pic>
      <p:pic>
        <p:nvPicPr>
          <p:cNvPr id="570" name="Grafik 569" descr="Ein Bild, das Strand enthält.&#10;&#10;Automatisch generierte Beschreibung">
            <a:extLst>
              <a:ext uri="{FF2B5EF4-FFF2-40B4-BE49-F238E27FC236}">
                <a16:creationId xmlns:a16="http://schemas.microsoft.com/office/drawing/2014/main" id="{A5CD688A-F280-4E46-A9E5-9EB58CF2C7E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363401" y="20564851"/>
            <a:ext cx="4703057" cy="611868"/>
          </a:xfrm>
          <a:prstGeom prst="rect">
            <a:avLst/>
          </a:prstGeom>
        </p:spPr>
      </p:pic>
    </p:spTree>
    <p:extLst>
      <p:ext uri="{BB962C8B-B14F-4D97-AF65-F5344CB8AC3E}">
        <p14:creationId xmlns:p14="http://schemas.microsoft.com/office/powerpoint/2010/main" val="17372498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0</TotalTime>
  <Words>153</Words>
  <Application>Microsoft Office PowerPoint</Application>
  <PresentationFormat>Benutzerdefiniert</PresentationFormat>
  <Paragraphs>24</Paragraphs>
  <Slides>1</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vt:i4>
      </vt:variant>
    </vt:vector>
  </HeadingPairs>
  <TitlesOfParts>
    <vt:vector size="6" baseType="lpstr">
      <vt:lpstr>Arial</vt:lpstr>
      <vt:lpstr>Arial Black</vt:lpstr>
      <vt:lpstr>Calibri</vt:lpstr>
      <vt:lpstr>Calibri Light</vt:lpstr>
      <vt:lpstr>Office Theme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Veit Blauhut</dc:creator>
  <cp:lastModifiedBy>Simon Coenen</cp:lastModifiedBy>
  <cp:revision>407</cp:revision>
  <cp:lastPrinted>2018-01-12T11:58:25Z</cp:lastPrinted>
  <dcterms:created xsi:type="dcterms:W3CDTF">2016-12-15T12:25:56Z</dcterms:created>
  <dcterms:modified xsi:type="dcterms:W3CDTF">2020-02-10T11:03:20Z</dcterms:modified>
</cp:coreProperties>
</file>

<file path=docProps/thumbnail.jpeg>
</file>